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71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6FC5C3-AC0E-46E5-90E1-269995C5A350}" v="2" dt="2022-03-11T07:29:57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6981FE4-B997-447B-AD25-4F9A19E79072}"/>
    <pc:docChg chg="undo custSel addSld delSld modSld">
      <pc:chgData name="Cristian Chilipirea" userId="34ab170da5908fc4" providerId="LiveId" clId="{D6981FE4-B997-447B-AD25-4F9A19E79072}" dt="2022-02-25T07:51:16.020" v="97" actId="1076"/>
      <pc:docMkLst>
        <pc:docMk/>
      </pc:docMkLst>
      <pc:sldChg chg="modSp mod">
        <pc:chgData name="Cristian Chilipirea" userId="34ab170da5908fc4" providerId="LiveId" clId="{D6981FE4-B997-447B-AD25-4F9A19E79072}" dt="2022-02-25T07:10:05.554" v="5" actId="20577"/>
        <pc:sldMkLst>
          <pc:docMk/>
          <pc:sldMk cId="736295071" sldId="256"/>
        </pc:sldMkLst>
        <pc:spChg chg="mod">
          <ac:chgData name="Cristian Chilipirea" userId="34ab170da5908fc4" providerId="LiveId" clId="{D6981FE4-B997-447B-AD25-4F9A19E79072}" dt="2022-02-25T07:10:05.554" v="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6981FE4-B997-447B-AD25-4F9A19E79072}" dt="2022-02-25T07:10:41.130" v="6" actId="680"/>
        <pc:sldMkLst>
          <pc:docMk/>
          <pc:sldMk cId="2438379044" sldId="257"/>
        </pc:sldMkLst>
      </pc:sldChg>
      <pc:sldChg chg="modSp add mod">
        <pc:chgData name="Cristian Chilipirea" userId="34ab170da5908fc4" providerId="LiveId" clId="{D6981FE4-B997-447B-AD25-4F9A19E79072}" dt="2022-02-25T07:10:55.837" v="8" actId="207"/>
        <pc:sldMkLst>
          <pc:docMk/>
          <pc:sldMk cId="2476173855" sldId="258"/>
        </pc:sldMkLst>
        <pc:spChg chg="mod">
          <ac:chgData name="Cristian Chilipirea" userId="34ab170da5908fc4" providerId="LiveId" clId="{D6981FE4-B997-447B-AD25-4F9A19E79072}" dt="2022-02-25T07:10:55.837" v="8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254936104" sldId="260"/>
        </pc:sldMkLst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713726514" sldId="261"/>
        </pc:sldMkLst>
      </pc:sldChg>
      <pc:sldChg chg="modSp add mod">
        <pc:chgData name="Cristian Chilipirea" userId="34ab170da5908fc4" providerId="LiveId" clId="{D6981FE4-B997-447B-AD25-4F9A19E79072}" dt="2022-02-25T07:11:28.084" v="9" actId="12"/>
        <pc:sldMkLst>
          <pc:docMk/>
          <pc:sldMk cId="3266415811" sldId="262"/>
        </pc:sldMkLst>
        <pc:spChg chg="mod">
          <ac:chgData name="Cristian Chilipirea" userId="34ab170da5908fc4" providerId="LiveId" clId="{D6981FE4-B997-447B-AD25-4F9A19E79072}" dt="2022-02-25T07:11:28.084" v="9" actId="12"/>
          <ac:spMkLst>
            <pc:docMk/>
            <pc:sldMk cId="3266415811" sldId="262"/>
            <ac:spMk id="4" creationId="{65E9F9D8-D4E8-4946-82C8-46B406191646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115425093" sldId="263"/>
        </pc:sldMkLst>
      </pc:sldChg>
      <pc:sldChg chg="modSp add mod">
        <pc:chgData name="Cristian Chilipirea" userId="34ab170da5908fc4" providerId="LiveId" clId="{D6981FE4-B997-447B-AD25-4F9A19E79072}" dt="2022-02-25T07:13:01.692" v="15" actId="572"/>
        <pc:sldMkLst>
          <pc:docMk/>
          <pc:sldMk cId="2184992026" sldId="264"/>
        </pc:sldMkLst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D6981FE4-B997-447B-AD25-4F9A19E79072}" dt="2022-02-25T07:11:48.836" v="11" actId="207"/>
          <ac:spMkLst>
            <pc:docMk/>
            <pc:sldMk cId="2184992026" sldId="264"/>
            <ac:spMk id="10" creationId="{8E61ADA4-CAA9-479C-9792-FAC03CE9C717}"/>
          </ac:spMkLst>
        </pc:spChg>
        <pc:graphicFrameChg chg="mod modGraphic">
          <ac:chgData name="Cristian Chilipirea" userId="34ab170da5908fc4" providerId="LiveId" clId="{D6981FE4-B997-447B-AD25-4F9A19E79072}" dt="2022-02-25T07:13:01.692" v="15" actId="572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mod">
          <ac:chgData name="Cristian Chilipirea" userId="34ab170da5908fc4" providerId="LiveId" clId="{D6981FE4-B997-447B-AD25-4F9A19E79072}" dt="2022-02-25T07:11:57.276" v="13" actId="692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add mod">
        <pc:chgData name="Cristian Chilipirea" userId="34ab170da5908fc4" providerId="LiveId" clId="{D6981FE4-B997-447B-AD25-4F9A19E79072}" dt="2022-02-25T07:13:37.744" v="22" actId="12"/>
        <pc:sldMkLst>
          <pc:docMk/>
          <pc:sldMk cId="2911696057" sldId="265"/>
        </pc:sldMkLst>
        <pc:spChg chg="mod">
          <ac:chgData name="Cristian Chilipirea" userId="34ab170da5908fc4" providerId="LiveId" clId="{D6981FE4-B997-447B-AD25-4F9A19E79072}" dt="2022-02-25T07:13:37.744" v="22" actId="12"/>
          <ac:spMkLst>
            <pc:docMk/>
            <pc:sldMk cId="2911696057" sldId="265"/>
            <ac:spMk id="4" creationId="{18D2476C-C754-4A1B-9512-D5056163D0BC}"/>
          </ac:spMkLst>
        </pc:sp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3199494391" sldId="266"/>
        </pc:sldMkLst>
      </pc:sldChg>
      <pc:sldChg chg="modSp add mod">
        <pc:chgData name="Cristian Chilipirea" userId="34ab170da5908fc4" providerId="LiveId" clId="{D6981FE4-B997-447B-AD25-4F9A19E79072}" dt="2022-02-25T07:14:09.873" v="24" actId="207"/>
        <pc:sldMkLst>
          <pc:docMk/>
          <pc:sldMk cId="2561070751" sldId="267"/>
        </pc:sldMkLst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D6981FE4-B997-447B-AD25-4F9A19E79072}" dt="2022-02-25T07:14:05.778" v="23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D6981FE4-B997-447B-AD25-4F9A19E79072}" dt="2022-02-25T07:14:09.873" v="24" actId="207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19.498" v="25" actId="207"/>
        <pc:sldMkLst>
          <pc:docMk/>
          <pc:sldMk cId="369525089" sldId="268"/>
        </pc:sldMkLst>
        <pc:graphicFrameChg chg="modGraphic">
          <ac:chgData name="Cristian Chilipirea" userId="34ab170da5908fc4" providerId="LiveId" clId="{D6981FE4-B997-447B-AD25-4F9A19E79072}" dt="2022-02-25T07:14:19.498" v="25" actId="207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4:43.248" v="31" actId="207"/>
        <pc:sldMkLst>
          <pc:docMk/>
          <pc:sldMk cId="264313818" sldId="269"/>
        </pc:sldMkLst>
        <pc:spChg chg="mod">
          <ac:chgData name="Cristian Chilipirea" userId="34ab170da5908fc4" providerId="LiveId" clId="{D6981FE4-B997-447B-AD25-4F9A19E79072}" dt="2022-02-25T07:14:43.248" v="3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4:40.779" v="30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D6981FE4-B997-447B-AD25-4F9A19E79072}" dt="2022-02-25T07:14:26.382" v="26" actId="207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4:32.660" v="27" actId="207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4:34.928" v="28" actId="207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4:37.473" v="29" actId="207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24.224" v="38" actId="207"/>
        <pc:sldMkLst>
          <pc:docMk/>
          <pc:sldMk cId="2557004209" sldId="270"/>
        </pc:sldMkLst>
        <pc:spChg chg="mod">
          <ac:chgData name="Cristian Chilipirea" userId="34ab170da5908fc4" providerId="LiveId" clId="{D6981FE4-B997-447B-AD25-4F9A19E79072}" dt="2022-02-25T07:14:46.954" v="32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D6981FE4-B997-447B-AD25-4F9A19E79072}" dt="2022-02-25T07:16:24.224" v="38" actId="207"/>
          <ac:spMkLst>
            <pc:docMk/>
            <pc:sldMk cId="2557004209" sldId="270"/>
            <ac:spMk id="17" creationId="{A2690E5D-C535-4E03-87F5-DEB5C2124C45}"/>
          </ac:spMkLst>
        </pc:spChg>
        <pc:spChg chg="ord">
          <ac:chgData name="Cristian Chilipirea" userId="34ab170da5908fc4" providerId="LiveId" clId="{D6981FE4-B997-447B-AD25-4F9A19E79072}" dt="2022-02-25T07:14:58.757" v="33" actId="167"/>
          <ac:spMkLst>
            <pc:docMk/>
            <pc:sldMk cId="2557004209" sldId="270"/>
            <ac:spMk id="18" creationId="{2A89DCC2-F64B-4538-A7BC-606EC1C3D369}"/>
          </ac:spMkLst>
        </pc:spChg>
        <pc:graphicFrameChg chg="modGraphic">
          <ac:chgData name="Cristian Chilipirea" userId="34ab170da5908fc4" providerId="LiveId" clId="{D6981FE4-B997-447B-AD25-4F9A19E79072}" dt="2022-02-25T07:15:06.490" v="34" actId="207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D6981FE4-B997-447B-AD25-4F9A19E79072}" dt="2022-02-25T07:15:10.474" v="35" actId="207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D6981FE4-B997-447B-AD25-4F9A19E79072}" dt="2022-02-25T07:16:18.896" v="36" actId="207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D6981FE4-B997-447B-AD25-4F9A19E79072}" dt="2022-02-25T07:16:21.470" v="37" actId="207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add mod">
        <pc:chgData name="Cristian Chilipirea" userId="34ab170da5908fc4" providerId="LiveId" clId="{D6981FE4-B997-447B-AD25-4F9A19E79072}" dt="2022-02-25T07:16:36.567" v="39" actId="207"/>
        <pc:sldMkLst>
          <pc:docMk/>
          <pc:sldMk cId="3419771404" sldId="271"/>
        </pc:sldMkLst>
        <pc:spChg chg="mod">
          <ac:chgData name="Cristian Chilipirea" userId="34ab170da5908fc4" providerId="LiveId" clId="{D6981FE4-B997-447B-AD25-4F9A19E79072}" dt="2022-02-25T07:16:36.567" v="39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modSp add mod">
        <pc:chgData name="Cristian Chilipirea" userId="34ab170da5908fc4" providerId="LiveId" clId="{D6981FE4-B997-447B-AD25-4F9A19E79072}" dt="2022-02-25T07:17:04.502" v="43" actId="692"/>
        <pc:sldMkLst>
          <pc:docMk/>
          <pc:sldMk cId="3482872906" sldId="272"/>
        </pc:sldMkLst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7" creationId="{103AE696-580C-4590-BE84-DA084ADF0CB7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8" creationId="{650CA71E-2AAB-4751-AC41-40F0C308DE62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1" creationId="{F2585CE3-CC55-494A-8528-AEBA1C04E68C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2" creationId="{A560E5A4-E888-41F9-A7AA-0A8B7827310F}"/>
          </ac:spMkLst>
        </pc:spChg>
        <pc:spChg chg="mod">
          <ac:chgData name="Cristian Chilipirea" userId="34ab170da5908fc4" providerId="LiveId" clId="{D6981FE4-B997-447B-AD25-4F9A19E79072}" dt="2022-02-25T07:17:04.502" v="43" actId="692"/>
          <ac:spMkLst>
            <pc:docMk/>
            <pc:sldMk cId="3482872906" sldId="272"/>
            <ac:spMk id="14" creationId="{622BD4BD-8259-42B8-96A4-E354A9681D68}"/>
          </ac:spMkLst>
        </pc:spChg>
        <pc:spChg chg="mod">
          <ac:chgData name="Cristian Chilipirea" userId="34ab170da5908fc4" providerId="LiveId" clId="{D6981FE4-B997-447B-AD25-4F9A19E79072}" dt="2022-02-25T07:16:56.846" v="41" actId="692"/>
          <ac:spMkLst>
            <pc:docMk/>
            <pc:sldMk cId="3482872906" sldId="272"/>
            <ac:spMk id="15" creationId="{C3DB6C5B-EC82-4074-9416-17590DAFA5CB}"/>
          </ac:spMkLst>
        </pc:spChg>
        <pc:cxnChg chg="mod">
          <ac:chgData name="Cristian Chilipirea" userId="34ab170da5908fc4" providerId="LiveId" clId="{D6981FE4-B997-447B-AD25-4F9A19E79072}" dt="2022-02-25T07:17:04.502" v="43" actId="692"/>
          <ac:cxnSpMkLst>
            <pc:docMk/>
            <pc:sldMk cId="3482872906" sldId="272"/>
            <ac:cxnSpMk id="9" creationId="{70A36D77-1709-4627-949D-DC2F13D45DEB}"/>
          </ac:cxnSpMkLst>
        </pc:cxnChg>
        <pc:cxnChg chg="mod">
          <ac:chgData name="Cristian Chilipirea" userId="34ab170da5908fc4" providerId="LiveId" clId="{D6981FE4-B997-447B-AD25-4F9A19E79072}" dt="2022-02-25T07:16:56.846" v="41" actId="692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modSp add mod">
        <pc:chgData name="Cristian Chilipirea" userId="34ab170da5908fc4" providerId="LiveId" clId="{D6981FE4-B997-447B-AD25-4F9A19E79072}" dt="2022-02-25T07:17:23.562" v="46" actId="207"/>
        <pc:sldMkLst>
          <pc:docMk/>
          <pc:sldMk cId="268692477" sldId="273"/>
        </pc:sldMkLst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5" creationId="{7F8795B7-A5EA-47A5-BA6A-95008EDC8810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6" creationId="{DBDC4694-7BAE-4A55-862C-424F9030BE84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9" creationId="{B2879437-0AB3-4952-8166-C2AB0CEC8D87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0" creationId="{AFEE0502-5CEC-4AFF-8E65-48AFE57AC1C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1" creationId="{61DAD735-4FBF-4423-8E51-E34FF3CF9163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4" creationId="{86D83434-7A38-4BFE-8CC1-2227D04A192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5" creationId="{931E6EB8-F58B-4C4A-9BD0-7ECBAFB96621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6" creationId="{D8947059-906E-45B5-A0EF-6FA292E27932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6981FE4-B997-447B-AD25-4F9A19E79072}" dt="2022-02-25T07:17:19.996" v="45" actId="207"/>
          <ac:spMkLst>
            <pc:docMk/>
            <pc:sldMk cId="268692477" sldId="273"/>
            <ac:spMk id="20" creationId="{507411E0-B916-4B1D-B592-67FE80742D2F}"/>
          </ac:spMkLst>
        </pc:spChg>
        <pc:spChg chg="mod">
          <ac:chgData name="Cristian Chilipirea" userId="34ab170da5908fc4" providerId="LiveId" clId="{D6981FE4-B997-447B-AD25-4F9A19E79072}" dt="2022-02-25T07:17:23.562" v="46" actId="207"/>
          <ac:spMkLst>
            <pc:docMk/>
            <pc:sldMk cId="268692477" sldId="273"/>
            <ac:spMk id="22" creationId="{93C460A5-31FB-43DB-B68F-1E1D2B5C7EB5}"/>
          </ac:spMkLst>
        </pc:sp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7" creationId="{4ADB5279-C0DC-40D6-85B6-229A55D2101B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8" creationId="{34BE8E91-2CED-496D-9B00-05CAAF07F96F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2" creationId="{6199B666-A7F0-4E59-982B-EE4915C99588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3" creationId="{FD4DB57B-9825-4ED6-9EDE-4DA1358F8791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7" creationId="{E397937C-BF19-4700-9CD7-57EB0D730B5C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6981FE4-B997-447B-AD25-4F9A19E79072}" dt="2022-02-25T07:17:17.385" v="44" actId="692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modSp add mod">
        <pc:chgData name="Cristian Chilipirea" userId="34ab170da5908fc4" providerId="LiveId" clId="{D6981FE4-B997-447B-AD25-4F9A19E79072}" dt="2022-02-25T07:17:42.771" v="49" actId="207"/>
        <pc:sldMkLst>
          <pc:docMk/>
          <pc:sldMk cId="3807396183" sldId="274"/>
        </pc:sldMkLst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5" creationId="{BA011A68-BC45-4374-86EE-7585CE40C3D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6" creationId="{B928412B-CD62-4422-8C2D-1C4F3EC42CB3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9" creationId="{E67B0057-2218-46A0-AC4A-BF17E5C88BF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0" creationId="{714E0BE9-FAC1-4ADC-AC94-8E9A54B7144D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3" creationId="{6E423588-B83A-4773-97C7-984F67722CB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4" creationId="{82DFC1E1-786C-488B-AAE5-2460062FCFD1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7" creationId="{4C199A06-3785-487F-B9AC-F8360F79074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8" creationId="{EEC1025C-5315-4910-9DAB-6C33FA44E0F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19" creationId="{D3B229F0-5420-4D35-9FC1-A29F90A2DE17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0" creationId="{D11FFE02-E974-46EF-B4C1-0A79A3D8428F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1" creationId="{C2212373-33A5-4E69-8A47-E8B2B169C34B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3" creationId="{A441C814-EB24-4E83-8FBC-539D1C4B69CA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7" creationId="{0EDB858F-D614-443A-80E1-6BBACCDF836E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8" creationId="{4A619C1E-E345-4873-8CE0-0E8844180F59}"/>
          </ac:spMkLst>
        </pc:spChg>
        <pc:spChg chg="mod">
          <ac:chgData name="Cristian Chilipirea" userId="34ab170da5908fc4" providerId="LiveId" clId="{D6981FE4-B997-447B-AD25-4F9A19E79072}" dt="2022-02-25T07:17:42.771" v="49" actId="207"/>
          <ac:spMkLst>
            <pc:docMk/>
            <pc:sldMk cId="3807396183" sldId="274"/>
            <ac:spMk id="29" creationId="{15EA9433-166E-4F2A-B94B-A2902C1D02A7}"/>
          </ac:spMkLst>
        </pc:sp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7" creationId="{2F4E9FBC-7991-4A5F-A8B9-006774B02DB9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8" creationId="{7E4FBDB9-F48D-4C77-9363-3BAF0107361A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1" creationId="{9757F2C9-E801-42F3-98D0-03AB3AD99EDD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2" creationId="{8F761354-313B-4749-A809-A3A25B21997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5" creationId="{9C12BBA3-844E-498F-9CCD-3DFD0093C056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16" creationId="{A81305E1-0B5A-4843-95ED-B7FABDB9464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2" creationId="{0E180D4C-D003-4352-83AE-A1AC202F2BA1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4" creationId="{05637A12-5A94-4792-B17D-E081945C8302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5" creationId="{AC139831-C28C-4D09-ADEF-A2C1B9BC97AB}"/>
          </ac:cxnSpMkLst>
        </pc:cxnChg>
        <pc:cxnChg chg="mod">
          <ac:chgData name="Cristian Chilipirea" userId="34ab170da5908fc4" providerId="LiveId" clId="{D6981FE4-B997-447B-AD25-4F9A19E79072}" dt="2022-02-25T07:17:37.252" v="48" actId="692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modSp add mod">
        <pc:chgData name="Cristian Chilipirea" userId="34ab170da5908fc4" providerId="LiveId" clId="{D6981FE4-B997-447B-AD25-4F9A19E79072}" dt="2022-02-25T07:17:58.254" v="51" actId="207"/>
        <pc:sldMkLst>
          <pc:docMk/>
          <pc:sldMk cId="2138498154" sldId="275"/>
        </pc:sldMkLst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5" creationId="{758C24C0-A0A6-457E-AC9A-B2AA160C10E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6" creationId="{DA29E7C1-3384-464E-BAA8-AA79DF7E19B7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9" creationId="{3CC0C651-025C-4143-BDEB-EC2F87BF313D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0" creationId="{53EC10CC-F89B-4890-9FD5-3B8CD5E6DC5F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3" creationId="{020EDC24-55C3-4428-B5A5-1BC7AFCD49E6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4" creationId="{0DD65704-B7FD-404E-A7D6-6E5EAF0D133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6" creationId="{465E97AD-49E1-4BB4-A237-B09A2DAAB04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7" creationId="{F1E06A10-98C9-400E-92F0-D5F59D77F225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8" creationId="{99A83E95-B133-42DA-AFCD-167603D228EE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19" creationId="{7B8E0D50-E1AC-44EE-B2DA-B35D8747D9FA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3" creationId="{97E88A13-E4CB-4CF6-9424-F8C3FCE99C7B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4" creationId="{930510A4-47A8-4049-8282-C96A14D25D14}"/>
          </ac:spMkLst>
        </pc:spChg>
        <pc:spChg chg="mod">
          <ac:chgData name="Cristian Chilipirea" userId="34ab170da5908fc4" providerId="LiveId" clId="{D6981FE4-B997-447B-AD25-4F9A19E79072}" dt="2022-02-25T07:17:58.254" v="51" actId="207"/>
          <ac:spMkLst>
            <pc:docMk/>
            <pc:sldMk cId="2138498154" sldId="275"/>
            <ac:spMk id="25" creationId="{D3F0D91E-33F4-4092-AD1F-A972531A10E8}"/>
          </ac:spMkLst>
        </pc:sp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7" creationId="{29AAFEF7-6085-472A-87B3-A96312A1086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8" creationId="{B167EE93-2E79-4562-B8F0-6914AC624DD0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1" creationId="{EF8720C0-F80D-4F8B-B84A-55217B94F6FD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2" creationId="{DF929A01-C047-403F-B5EE-10C24A93541F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15" creationId="{356D3129-DF5B-4F11-8B7F-7EE92C7EA39E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0" creationId="{D49BDF3A-5FCD-4A00-A769-4724FE7BF86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1" creationId="{70226418-9D71-4915-837C-B13BF8F40F45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2" creationId="{3074FB0E-FF82-4CE3-BC32-9E61D070A2DA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6" creationId="{6E07AFC5-C0CA-40FB-93E5-5D4AA722500C}"/>
          </ac:cxnSpMkLst>
        </pc:cxnChg>
        <pc:cxnChg chg="mod">
          <ac:chgData name="Cristian Chilipirea" userId="34ab170da5908fc4" providerId="LiveId" clId="{D6981FE4-B997-447B-AD25-4F9A19E79072}" dt="2022-02-25T07:17:52.155" v="50" actId="692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add">
        <pc:chgData name="Cristian Chilipirea" userId="34ab170da5908fc4" providerId="LiveId" clId="{D6981FE4-B997-447B-AD25-4F9A19E79072}" dt="2022-02-25T07:10:42.196" v="7"/>
        <pc:sldMkLst>
          <pc:docMk/>
          <pc:sldMk cId="529887014" sldId="276"/>
        </pc:sldMkLst>
      </pc:sldChg>
      <pc:sldChg chg="addSp delSp modSp add mod">
        <pc:chgData name="Cristian Chilipirea" userId="34ab170da5908fc4" providerId="LiveId" clId="{D6981FE4-B997-447B-AD25-4F9A19E79072}" dt="2022-02-25T07:49:23.308" v="61" actId="1076"/>
        <pc:sldMkLst>
          <pc:docMk/>
          <pc:sldMk cId="3640331398" sldId="277"/>
        </pc:sldMkLst>
        <pc:spChg chg="del">
          <ac:chgData name="Cristian Chilipirea" userId="34ab170da5908fc4" providerId="LiveId" clId="{D6981FE4-B997-447B-AD25-4F9A19E79072}" dt="2022-02-25T07:48:55.140" v="52" actId="478"/>
          <ac:spMkLst>
            <pc:docMk/>
            <pc:sldMk cId="3640331398" sldId="277"/>
            <ac:spMk id="5" creationId="{0CC90F63-E6A6-4AD7-9A94-F38C184805E7}"/>
          </ac:spMkLst>
        </pc:spChg>
        <pc:spChg chg="add mod">
          <ac:chgData name="Cristian Chilipirea" userId="34ab170da5908fc4" providerId="LiveId" clId="{D6981FE4-B997-447B-AD25-4F9A19E79072}" dt="2022-02-25T07:49:23.308" v="61" actId="1076"/>
          <ac:spMkLst>
            <pc:docMk/>
            <pc:sldMk cId="3640331398" sldId="277"/>
            <ac:spMk id="6" creationId="{38B58D22-75F2-4306-83C4-BF47A9959E75}"/>
          </ac:spMkLst>
        </pc:spChg>
      </pc:sldChg>
      <pc:sldChg chg="addSp delSp modSp add mod">
        <pc:chgData name="Cristian Chilipirea" userId="34ab170da5908fc4" providerId="LiveId" clId="{D6981FE4-B997-447B-AD25-4F9A19E79072}" dt="2022-02-25T07:50:16.858" v="74" actId="1076"/>
        <pc:sldMkLst>
          <pc:docMk/>
          <pc:sldMk cId="1484294611" sldId="278"/>
        </pc:sldMkLst>
        <pc:spChg chg="mod">
          <ac:chgData name="Cristian Chilipirea" userId="34ab170da5908fc4" providerId="LiveId" clId="{D6981FE4-B997-447B-AD25-4F9A19E79072}" dt="2022-02-25T07:49:38.708" v="62" actId="20577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D6981FE4-B997-447B-AD25-4F9A19E79072}" dt="2022-02-25T07:49:48.981" v="63" actId="478"/>
          <ac:spMkLst>
            <pc:docMk/>
            <pc:sldMk cId="1484294611" sldId="278"/>
            <ac:spMk id="5" creationId="{DF065032-AE84-4E43-9D6A-E565F6E4FC56}"/>
          </ac:spMkLst>
        </pc:spChg>
        <pc:spChg chg="add mod">
          <ac:chgData name="Cristian Chilipirea" userId="34ab170da5908fc4" providerId="LiveId" clId="{D6981FE4-B997-447B-AD25-4F9A19E79072}" dt="2022-02-25T07:50:16.858" v="74" actId="1076"/>
          <ac:spMkLst>
            <pc:docMk/>
            <pc:sldMk cId="1484294611" sldId="278"/>
            <ac:spMk id="6" creationId="{EDA3B518-E4DB-491F-BA45-6822727DDEDE}"/>
          </ac:spMkLst>
        </pc:spChg>
      </pc:sldChg>
      <pc:sldChg chg="add del">
        <pc:chgData name="Cristian Chilipirea" userId="34ab170da5908fc4" providerId="LiveId" clId="{D6981FE4-B997-447B-AD25-4F9A19E79072}" dt="2022-02-25T07:50:20.477" v="75" actId="47"/>
        <pc:sldMkLst>
          <pc:docMk/>
          <pc:sldMk cId="1558658334" sldId="279"/>
        </pc:sldMkLst>
      </pc:sldChg>
      <pc:sldChg chg="addSp delSp modSp add mod">
        <pc:chgData name="Cristian Chilipirea" userId="34ab170da5908fc4" providerId="LiveId" clId="{D6981FE4-B997-447B-AD25-4F9A19E79072}" dt="2022-02-25T07:51:16.020" v="97" actId="1076"/>
        <pc:sldMkLst>
          <pc:docMk/>
          <pc:sldMk cId="3638504370" sldId="280"/>
        </pc:sldMkLst>
        <pc:spChg chg="mod">
          <ac:chgData name="Cristian Chilipirea" userId="34ab170da5908fc4" providerId="LiveId" clId="{D6981FE4-B997-447B-AD25-4F9A19E79072}" dt="2022-02-25T07:50:27.681" v="80" actId="20577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D6981FE4-B997-447B-AD25-4F9A19E79072}" dt="2022-02-25T07:50:23.336" v="76" actId="478"/>
          <ac:spMkLst>
            <pc:docMk/>
            <pc:sldMk cId="3638504370" sldId="280"/>
            <ac:spMk id="5" creationId="{9BB84F2E-B427-4A1F-94EA-1109C5C9BC97}"/>
          </ac:spMkLst>
        </pc:spChg>
        <pc:spChg chg="add mod">
          <ac:chgData name="Cristian Chilipirea" userId="34ab170da5908fc4" providerId="LiveId" clId="{D6981FE4-B997-447B-AD25-4F9A19E79072}" dt="2022-02-25T07:51:16.020" v="97" actId="1076"/>
          <ac:spMkLst>
            <pc:docMk/>
            <pc:sldMk cId="3638504370" sldId="280"/>
            <ac:spMk id="6" creationId="{26FCF65A-32DB-402C-8672-878E375D0121}"/>
          </ac:spMkLst>
        </pc:spChg>
      </pc:sldChg>
      <pc:sldChg chg="add del">
        <pc:chgData name="Cristian Chilipirea" userId="34ab170da5908fc4" providerId="LiveId" clId="{D6981FE4-B997-447B-AD25-4F9A19E79072}" dt="2022-02-25T07:50:34.523" v="81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01770875" sldId="32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920035070" sldId="86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30696312" sldId="87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430842547" sldId="87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65124586" sldId="87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13729825" sldId="87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07307896" sldId="87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59709874" sldId="87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21882681" sldId="87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92026957" sldId="87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611131230" sldId="879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278109011" sldId="880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967746673" sldId="881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83991205" sldId="882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871782302" sldId="883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3754049845" sldId="884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002668673" sldId="885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539567519" sldId="886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557116301" sldId="887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2012971194" sldId="888"/>
        </pc:sldMkLst>
      </pc:sldChg>
      <pc:sldChg chg="del">
        <pc:chgData name="Cristian Chilipirea" userId="34ab170da5908fc4" providerId="LiveId" clId="{D6981FE4-B997-447B-AD25-4F9A19E79072}" dt="2022-02-25T07:10:01.417" v="0" actId="47"/>
        <pc:sldMkLst>
          <pc:docMk/>
          <pc:sldMk cId="1266782865" sldId="889"/>
        </pc:sldMkLst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53FD879B-F69D-475A-9505-D7BDB870D901}"/>
    <pc:docChg chg="undo redo custSel addSld delSld modSld sldOrd">
      <pc:chgData name="Cristian Chilipirea" userId="34ab170da5908fc4" providerId="LiveId" clId="{53FD879B-F69D-475A-9505-D7BDB870D901}" dt="2022-02-23T07:51:09.843" v="2420" actId="207"/>
      <pc:docMkLst>
        <pc:docMk/>
      </pc:docMkLst>
      <pc:sldChg chg="modSp mod">
        <pc:chgData name="Cristian Chilipirea" userId="34ab170da5908fc4" providerId="LiveId" clId="{53FD879B-F69D-475A-9505-D7BDB870D901}" dt="2022-02-20T09:31:40.703" v="11" actId="20577"/>
        <pc:sldMkLst>
          <pc:docMk/>
          <pc:sldMk cId="736295071" sldId="256"/>
        </pc:sldMkLst>
        <pc:spChg chg="mod">
          <ac:chgData name="Cristian Chilipirea" userId="34ab170da5908fc4" providerId="LiveId" clId="{53FD879B-F69D-475A-9505-D7BDB870D901}" dt="2022-02-20T09:31:40.703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53FD879B-F69D-475A-9505-D7BDB870D901}" dt="2022-02-20T11:43:44.161" v="1953"/>
        <pc:sldMkLst>
          <pc:docMk/>
          <pc:sldMk cId="297780895" sldId="28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005899310" sldId="325"/>
        </pc:sldMkLst>
      </pc:sldChg>
      <pc:sldChg chg="add del">
        <pc:chgData name="Cristian Chilipirea" userId="34ab170da5908fc4" providerId="LiveId" clId="{53FD879B-F69D-475A-9505-D7BDB870D901}" dt="2022-02-20T09:32:38.439" v="16"/>
        <pc:sldMkLst>
          <pc:docMk/>
          <pc:sldMk cId="2557965701" sldId="325"/>
        </pc:sldMkLst>
      </pc:sldChg>
      <pc:sldChg chg="new del">
        <pc:chgData name="Cristian Chilipirea" userId="34ab170da5908fc4" providerId="LiveId" clId="{53FD879B-F69D-475A-9505-D7BDB870D901}" dt="2022-02-20T09:32:35.447" v="14" actId="2696"/>
        <pc:sldMkLst>
          <pc:docMk/>
          <pc:sldMk cId="2974360326" sldId="32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895519449" sldId="330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2149221574" sldId="334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70567944" sldId="336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53FD879B-F69D-475A-9505-D7BDB870D901}" dt="2022-02-20T09:31:44.210" v="12" actId="47"/>
        <pc:sldMkLst>
          <pc:docMk/>
          <pc:sldMk cId="3673424814" sldId="339"/>
        </pc:sldMkLst>
      </pc:sldChg>
      <pc:sldChg chg="modSp add mod">
        <pc:chgData name="Cristian Chilipirea" userId="34ab170da5908fc4" providerId="LiveId" clId="{53FD879B-F69D-475A-9505-D7BDB870D901}" dt="2022-02-20T09:33:32.506" v="29" actId="20577"/>
        <pc:sldMkLst>
          <pc:docMk/>
          <pc:sldMk cId="1860613395" sldId="861"/>
        </pc:sldMkLst>
        <pc:spChg chg="mod">
          <ac:chgData name="Cristian Chilipirea" userId="34ab170da5908fc4" providerId="LiveId" clId="{53FD879B-F69D-475A-9505-D7BDB870D901}" dt="2022-02-20T09:33:32.506" v="29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3FD879B-F69D-475A-9505-D7BDB870D901}" dt="2022-02-20T09:33:24.483" v="24" actId="207"/>
        <pc:sldMkLst>
          <pc:docMk/>
          <pc:sldMk cId="90668127" sldId="862"/>
        </pc:sldMkLst>
        <pc:spChg chg="mod">
          <ac:chgData name="Cristian Chilipirea" userId="34ab170da5908fc4" providerId="LiveId" clId="{53FD879B-F69D-475A-9505-D7BDB870D901}" dt="2022-02-20T09:33:00.335" v="19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3:12.869" v="22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3:24.483" v="24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addSp delSp modSp add mod">
        <pc:chgData name="Cristian Chilipirea" userId="34ab170da5908fc4" providerId="LiveId" clId="{53FD879B-F69D-475A-9505-D7BDB870D901}" dt="2022-02-20T09:34:21.783" v="36" actId="207"/>
        <pc:sldMkLst>
          <pc:docMk/>
          <pc:sldMk cId="1473325822" sldId="863"/>
        </pc:sldMkLst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5" creationId="{7A5A8900-5D1B-4357-94B4-CB9D80BAF841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6" creationId="{AEFBD88F-9443-4299-A106-8FCCE7DEE80D}"/>
          </ac:spMkLst>
        </pc:spChg>
        <pc:spChg chg="del">
          <ac:chgData name="Cristian Chilipirea" userId="34ab170da5908fc4" providerId="LiveId" clId="{53FD879B-F69D-475A-9505-D7BDB870D901}" dt="2022-02-20T09:33:51.284" v="30" actId="478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3:58.120" v="32" actId="207"/>
          <ac:spMkLst>
            <pc:docMk/>
            <pc:sldMk cId="1473325822" sldId="863"/>
            <ac:spMk id="8" creationId="{5C14FDF4-82B3-4EC1-8BCA-5B52530FB639}"/>
          </ac:spMkLst>
        </pc:spChg>
        <pc:spChg chg="add mod">
          <ac:chgData name="Cristian Chilipirea" userId="34ab170da5908fc4" providerId="LiveId" clId="{53FD879B-F69D-475A-9505-D7BDB870D901}" dt="2022-02-20T09:34:06.076" v="33" actId="207"/>
          <ac:spMkLst>
            <pc:docMk/>
            <pc:sldMk cId="1473325822" sldId="863"/>
            <ac:spMk id="9" creationId="{3C8E72C4-05E0-4A8F-8181-C5B42E7FFF12}"/>
          </ac:spMkLst>
        </pc:spChg>
        <pc:spChg chg="add mod">
          <ac:chgData name="Cristian Chilipirea" userId="34ab170da5908fc4" providerId="LiveId" clId="{53FD879B-F69D-475A-9505-D7BDB870D901}" dt="2022-02-20T09:34:13.616" v="34" actId="207"/>
          <ac:spMkLst>
            <pc:docMk/>
            <pc:sldMk cId="1473325822" sldId="863"/>
            <ac:spMk id="10" creationId="{7DCA34CE-98B7-483A-B06D-F376D2A8F2CB}"/>
          </ac:spMkLst>
        </pc:spChg>
        <pc:spChg chg="add mod">
          <ac:chgData name="Cristian Chilipirea" userId="34ab170da5908fc4" providerId="LiveId" clId="{53FD879B-F69D-475A-9505-D7BDB870D901}" dt="2022-02-20T09:34:21.783" v="36" actId="207"/>
          <ac:spMkLst>
            <pc:docMk/>
            <pc:sldMk cId="1473325822" sldId="863"/>
            <ac:spMk id="11" creationId="{AEC02C5B-BA09-42EC-B17B-05E6BE72658B}"/>
          </ac:spMkLst>
        </pc:spChg>
      </pc:sldChg>
      <pc:sldChg chg="modSp add mod">
        <pc:chgData name="Cristian Chilipirea" userId="34ab170da5908fc4" providerId="LiveId" clId="{53FD879B-F69D-475A-9505-D7BDB870D901}" dt="2022-02-20T09:34:45.331" v="37" actId="207"/>
        <pc:sldMkLst>
          <pc:docMk/>
          <pc:sldMk cId="3774635008" sldId="864"/>
        </pc:sldMkLst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3FD879B-F69D-475A-9505-D7BDB870D901}" dt="2022-02-20T09:34:45.331" v="37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3FD879B-F69D-475A-9505-D7BDB870D901}" dt="2022-02-20T09:35:25.518" v="45" actId="207"/>
        <pc:sldMkLst>
          <pc:docMk/>
          <pc:sldMk cId="1306559233" sldId="865"/>
        </pc:sldMkLst>
        <pc:spChg chg="mod">
          <ac:chgData name="Cristian Chilipirea" userId="34ab170da5908fc4" providerId="LiveId" clId="{53FD879B-F69D-475A-9505-D7BDB870D901}" dt="2022-02-20T09:35:25.518" v="4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3FD879B-F69D-475A-9505-D7BDB870D901}" dt="2022-02-20T09:35:20.081" v="43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3FD879B-F69D-475A-9505-D7BDB870D901}" dt="2022-02-20T09:35:16.155" v="42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3FD879B-F69D-475A-9505-D7BDB870D901}" dt="2022-02-20T09:34:56.725" v="38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3FD879B-F69D-475A-9505-D7BDB870D901}" dt="2022-02-20T09:36:08.656" v="54" actId="207"/>
        <pc:sldMkLst>
          <pc:docMk/>
          <pc:sldMk cId="23303853" sldId="866"/>
        </pc:sldMkLst>
        <pc:spChg chg="mod">
          <ac:chgData name="Cristian Chilipirea" userId="34ab170da5908fc4" providerId="LiveId" clId="{53FD879B-F69D-475A-9505-D7BDB870D901}" dt="2022-02-20T09:35:56.420" v="50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3FD879B-F69D-475A-9505-D7BDB870D901}" dt="2022-02-20T09:36:02.554" v="52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3FD879B-F69D-475A-9505-D7BDB870D901}" dt="2022-02-20T09:36:08.656" v="54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3FD879B-F69D-475A-9505-D7BDB870D901}" dt="2022-02-20T09:35:39.792" v="48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3FD879B-F69D-475A-9505-D7BDB870D901}" dt="2022-02-20T09:36:33.518" v="56" actId="207"/>
        <pc:sldMkLst>
          <pc:docMk/>
          <pc:sldMk cId="638341229" sldId="867"/>
        </pc:sldMkLst>
        <pc:spChg chg="mod">
          <ac:chgData name="Cristian Chilipirea" userId="34ab170da5908fc4" providerId="LiveId" clId="{53FD879B-F69D-475A-9505-D7BDB870D901}" dt="2022-02-20T09:36:33.518" v="56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3FD879B-F69D-475A-9505-D7BDB870D901}" dt="2022-02-20T09:36:30.894" v="55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3FD879B-F69D-475A-9505-D7BDB870D901}" dt="2022-02-20T09:32:43.647" v="17"/>
        <pc:sldMkLst>
          <pc:docMk/>
          <pc:sldMk cId="1223175715" sldId="868"/>
        </pc:sldMkLst>
      </pc:sldChg>
      <pc:sldChg chg="new">
        <pc:chgData name="Cristian Chilipirea" userId="34ab170da5908fc4" providerId="LiveId" clId="{53FD879B-F69D-475A-9505-D7BDB870D901}" dt="2022-02-20T09:45:49.544" v="60" actId="680"/>
        <pc:sldMkLst>
          <pc:docMk/>
          <pc:sldMk cId="920035070" sldId="869"/>
        </pc:sldMkLst>
      </pc:sldChg>
      <pc:sldChg chg="add del">
        <pc:chgData name="Cristian Chilipirea" userId="34ab170da5908fc4" providerId="LiveId" clId="{53FD879B-F69D-475A-9505-D7BDB870D901}" dt="2022-02-20T09:36:46.820" v="57" actId="47"/>
        <pc:sldMkLst>
          <pc:docMk/>
          <pc:sldMk cId="2344647383" sldId="869"/>
        </pc:sldMkLst>
      </pc:sldChg>
      <pc:sldChg chg="modSp new mod">
        <pc:chgData name="Cristian Chilipirea" userId="34ab170da5908fc4" providerId="LiveId" clId="{53FD879B-F69D-475A-9505-D7BDB870D901}" dt="2022-02-20T10:46:03.745" v="968" actId="122"/>
        <pc:sldMkLst>
          <pc:docMk/>
          <pc:sldMk cId="1030696312" sldId="870"/>
        </pc:sldMkLst>
        <pc:spChg chg="mod">
          <ac:chgData name="Cristian Chilipirea" userId="34ab170da5908fc4" providerId="LiveId" clId="{53FD879B-F69D-475A-9505-D7BDB870D901}" dt="2022-02-20T09:48:30.182" v="104" actId="790"/>
          <ac:spMkLst>
            <pc:docMk/>
            <pc:sldMk cId="1030696312" sldId="870"/>
            <ac:spMk id="3" creationId="{66F0B86D-9011-4CFF-AB2F-DB7C3C856B70}"/>
          </ac:spMkLst>
        </pc:spChg>
        <pc:spChg chg="mod">
          <ac:chgData name="Cristian Chilipirea" userId="34ab170da5908fc4" providerId="LiveId" clId="{53FD879B-F69D-475A-9505-D7BDB870D901}" dt="2022-02-20T10:46:03.745" v="968" actId="122"/>
          <ac:spMkLst>
            <pc:docMk/>
            <pc:sldMk cId="1030696312" sldId="870"/>
            <ac:spMk id="4" creationId="{8FC8B7AC-A425-46BF-8B90-07313C7D0B4A}"/>
          </ac:spMkLst>
        </pc:spChg>
      </pc:sldChg>
      <pc:sldChg chg="add del">
        <pc:chgData name="Cristian Chilipirea" userId="34ab170da5908fc4" providerId="LiveId" clId="{53FD879B-F69D-475A-9505-D7BDB870D901}" dt="2022-02-20T09:36:56.843" v="59" actId="47"/>
        <pc:sldMkLst>
          <pc:docMk/>
          <pc:sldMk cId="3396897197" sldId="871"/>
        </pc:sldMkLst>
      </pc:sldChg>
      <pc:sldChg chg="new">
        <pc:chgData name="Cristian Chilipirea" userId="34ab170da5908fc4" providerId="LiveId" clId="{53FD879B-F69D-475A-9505-D7BDB870D901}" dt="2022-02-20T09:46:08.637" v="103" actId="680"/>
        <pc:sldMkLst>
          <pc:docMk/>
          <pc:sldMk cId="3430842547" sldId="871"/>
        </pc:sldMkLst>
      </pc:sldChg>
      <pc:sldChg chg="addSp delSp modSp new mod ord">
        <pc:chgData name="Cristian Chilipirea" userId="34ab170da5908fc4" providerId="LiveId" clId="{53FD879B-F69D-475A-9505-D7BDB870D901}" dt="2022-02-20T11:50:00.128" v="1976" actId="20577"/>
        <pc:sldMkLst>
          <pc:docMk/>
          <pc:sldMk cId="65124586" sldId="872"/>
        </pc:sldMkLst>
        <pc:spChg chg="mod">
          <ac:chgData name="Cristian Chilipirea" userId="34ab170da5908fc4" providerId="LiveId" clId="{53FD879B-F69D-475A-9505-D7BDB870D901}" dt="2022-02-20T11:50:00.128" v="1976" actId="20577"/>
          <ac:spMkLst>
            <pc:docMk/>
            <pc:sldMk cId="65124586" sldId="872"/>
            <ac:spMk id="3" creationId="{717A6E49-CB0F-4C59-A138-3F766FC86A7A}"/>
          </ac:spMkLst>
        </pc:spChg>
        <pc:spChg chg="del">
          <ac:chgData name="Cristian Chilipirea" userId="34ab170da5908fc4" providerId="LiveId" clId="{53FD879B-F69D-475A-9505-D7BDB870D901}" dt="2022-02-20T09:52:48.930" v="129" actId="3680"/>
          <ac:spMkLst>
            <pc:docMk/>
            <pc:sldMk cId="65124586" sldId="872"/>
            <ac:spMk id="4" creationId="{6C4528BC-E80E-47DB-8DBD-09EC2332F549}"/>
          </ac:spMkLst>
        </pc:spChg>
        <pc:graphicFrameChg chg="add mod ord modGraphic">
          <ac:chgData name="Cristian Chilipirea" userId="34ab170da5908fc4" providerId="LiveId" clId="{53FD879B-F69D-475A-9505-D7BDB870D901}" dt="2022-02-20T11:49:52.385" v="1969" actId="1076"/>
          <ac:graphicFrameMkLst>
            <pc:docMk/>
            <pc:sldMk cId="65124586" sldId="872"/>
            <ac:graphicFrameMk id="5" creationId="{1144A274-70FB-474E-9CFF-4FCF9BAC0E69}"/>
          </ac:graphicFrameMkLst>
        </pc:graphicFrameChg>
      </pc:sldChg>
      <pc:sldChg chg="modSp new del mod">
        <pc:chgData name="Cristian Chilipirea" userId="34ab170da5908fc4" providerId="LiveId" clId="{53FD879B-F69D-475A-9505-D7BDB870D901}" dt="2022-02-20T09:52:30.739" v="117" actId="680"/>
        <pc:sldMkLst>
          <pc:docMk/>
          <pc:sldMk cId="315235003" sldId="872"/>
        </pc:sldMkLst>
        <pc:spChg chg="mod">
          <ac:chgData name="Cristian Chilipirea" userId="34ab170da5908fc4" providerId="LiveId" clId="{53FD879B-F69D-475A-9505-D7BDB870D901}" dt="2022-02-20T09:52:29.577" v="116" actId="20577"/>
          <ac:spMkLst>
            <pc:docMk/>
            <pc:sldMk cId="315235003" sldId="872"/>
            <ac:spMk id="3" creationId="{F58C2056-9EE8-4103-A9A4-0CEA3BE966CA}"/>
          </ac:spMkLst>
        </pc:spChg>
      </pc:sldChg>
      <pc:sldChg chg="add del">
        <pc:chgData name="Cristian Chilipirea" userId="34ab170da5908fc4" providerId="LiveId" clId="{53FD879B-F69D-475A-9505-D7BDB870D901}" dt="2022-02-20T09:36:55.594" v="58" actId="47"/>
        <pc:sldMkLst>
          <pc:docMk/>
          <pc:sldMk cId="3236984408" sldId="872"/>
        </pc:sldMkLst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13729825" sldId="873"/>
        </pc:sldMkLst>
        <pc:spChg chg="del mod">
          <ac:chgData name="Cristian Chilipirea" userId="34ab170da5908fc4" providerId="LiveId" clId="{53FD879B-F69D-475A-9505-D7BDB870D901}" dt="2022-02-20T10:13:24.603" v="740" actId="478"/>
          <ac:spMkLst>
            <pc:docMk/>
            <pc:sldMk cId="1913729825" sldId="873"/>
            <ac:spMk id="3" creationId="{C2856B85-506C-4F64-BDE6-24B29ED8C584}"/>
          </ac:spMkLst>
        </pc:spChg>
        <pc:spChg chg="del">
          <ac:chgData name="Cristian Chilipirea" userId="34ab170da5908fc4" providerId="LiveId" clId="{53FD879B-F69D-475A-9505-D7BDB870D901}" dt="2022-02-20T09:56:56.699" v="274" actId="478"/>
          <ac:spMkLst>
            <pc:docMk/>
            <pc:sldMk cId="1913729825" sldId="873"/>
            <ac:spMk id="4" creationId="{ED705F10-8263-4D22-8B97-1EFAD988A023}"/>
          </ac:spMkLst>
        </pc:spChg>
        <pc:spChg chg="add del mod">
          <ac:chgData name="Cristian Chilipirea" userId="34ab170da5908fc4" providerId="LiveId" clId="{53FD879B-F69D-475A-9505-D7BDB870D901}" dt="2022-02-20T10:13:27.456" v="741" actId="478"/>
          <ac:spMkLst>
            <pc:docMk/>
            <pc:sldMk cId="1913729825" sldId="873"/>
            <ac:spMk id="7" creationId="{D2A3466B-91F2-4523-A8B0-30DF9EEF4C84}"/>
          </ac:spMkLst>
        </pc:spChg>
        <pc:graphicFrameChg chg="add mod modGraphic">
          <ac:chgData name="Cristian Chilipirea" userId="34ab170da5908fc4" providerId="LiveId" clId="{53FD879B-F69D-475A-9505-D7BDB870D901}" dt="2022-02-20T10:13:32.006" v="742" actId="1076"/>
          <ac:graphicFrameMkLst>
            <pc:docMk/>
            <pc:sldMk cId="1913729825" sldId="873"/>
            <ac:graphicFrameMk id="5" creationId="{A818E128-3AA3-4C81-A217-8039119E1BE2}"/>
          </ac:graphicFrameMkLst>
        </pc:graphicFrameChg>
      </pc:sldChg>
      <pc:sldChg chg="addSp delSp modSp new mod ord">
        <pc:chgData name="Cristian Chilipirea" userId="34ab170da5908fc4" providerId="LiveId" clId="{53FD879B-F69D-475A-9505-D7BDB870D901}" dt="2022-02-20T11:35:53.868" v="1789"/>
        <pc:sldMkLst>
          <pc:docMk/>
          <pc:sldMk cId="1907307896" sldId="874"/>
        </pc:sldMkLst>
        <pc:spChg chg="mod">
          <ac:chgData name="Cristian Chilipirea" userId="34ab170da5908fc4" providerId="LiveId" clId="{53FD879B-F69D-475A-9505-D7BDB870D901}" dt="2022-02-20T10:00:47.856" v="383" actId="20577"/>
          <ac:spMkLst>
            <pc:docMk/>
            <pc:sldMk cId="1907307896" sldId="874"/>
            <ac:spMk id="3" creationId="{1E3CAD1C-6666-4F1D-9166-902B208001A5}"/>
          </ac:spMkLst>
        </pc:spChg>
        <pc:spChg chg="del">
          <ac:chgData name="Cristian Chilipirea" userId="34ab170da5908fc4" providerId="LiveId" clId="{53FD879B-F69D-475A-9505-D7BDB870D901}" dt="2022-02-20T09:58:59.936" v="357"/>
          <ac:spMkLst>
            <pc:docMk/>
            <pc:sldMk cId="1907307896" sldId="874"/>
            <ac:spMk id="4" creationId="{61DE59C6-9724-4B8F-9ADE-BC89DB3A8B0B}"/>
          </ac:spMkLst>
        </pc:spChg>
        <pc:graphicFrameChg chg="add mod modGraphic">
          <ac:chgData name="Cristian Chilipirea" userId="34ab170da5908fc4" providerId="LiveId" clId="{53FD879B-F69D-475A-9505-D7BDB870D901}" dt="2022-02-20T10:00:39.726" v="379" actId="1076"/>
          <ac:graphicFrameMkLst>
            <pc:docMk/>
            <pc:sldMk cId="1907307896" sldId="874"/>
            <ac:graphicFrameMk id="5" creationId="{4134781E-3B26-487C-9A6A-C6C49C4024D6}"/>
          </ac:graphicFrameMkLst>
        </pc:graphicFrameChg>
      </pc:sldChg>
      <pc:sldChg chg="new ord">
        <pc:chgData name="Cristian Chilipirea" userId="34ab170da5908fc4" providerId="LiveId" clId="{53FD879B-F69D-475A-9505-D7BDB870D901}" dt="2022-02-20T11:11:33.692" v="1628"/>
        <pc:sldMkLst>
          <pc:docMk/>
          <pc:sldMk cId="1859709874" sldId="875"/>
        </pc:sldMkLst>
      </pc:sldChg>
      <pc:sldChg chg="addSp delSp modSp new mod modNotesTx">
        <pc:chgData name="Cristian Chilipirea" userId="34ab170da5908fc4" providerId="LiveId" clId="{53FD879B-F69D-475A-9505-D7BDB870D901}" dt="2022-02-20T10:59:42.371" v="1395" actId="1076"/>
        <pc:sldMkLst>
          <pc:docMk/>
          <pc:sldMk cId="3221882681" sldId="876"/>
        </pc:sldMkLst>
        <pc:spChg chg="mod">
          <ac:chgData name="Cristian Chilipirea" userId="34ab170da5908fc4" providerId="LiveId" clId="{53FD879B-F69D-475A-9505-D7BDB870D901}" dt="2022-02-20T10:47:16.411" v="983" actId="20577"/>
          <ac:spMkLst>
            <pc:docMk/>
            <pc:sldMk cId="3221882681" sldId="876"/>
            <ac:spMk id="3" creationId="{59BDA5FB-F3B6-4B07-848B-DEE63344C76F}"/>
          </ac:spMkLst>
        </pc:spChg>
        <pc:spChg chg="del">
          <ac:chgData name="Cristian Chilipirea" userId="34ab170da5908fc4" providerId="LiveId" clId="{53FD879B-F69D-475A-9505-D7BDB870D901}" dt="2022-02-20T10:47:20.491" v="984" actId="478"/>
          <ac:spMkLst>
            <pc:docMk/>
            <pc:sldMk cId="3221882681" sldId="876"/>
            <ac:spMk id="4" creationId="{70DE53AC-8E93-4772-A8E2-94721B155AF2}"/>
          </ac:spMkLst>
        </pc:spChg>
        <pc:spChg chg="add del">
          <ac:chgData name="Cristian Chilipirea" userId="34ab170da5908fc4" providerId="LiveId" clId="{53FD879B-F69D-475A-9505-D7BDB870D901}" dt="2022-02-20T10:48:20.282" v="989"/>
          <ac:spMkLst>
            <pc:docMk/>
            <pc:sldMk cId="3221882681" sldId="876"/>
            <ac:spMk id="7" creationId="{EFDC406D-3DAF-4334-84E9-35C1CAA6144D}"/>
          </ac:spMkLst>
        </pc:spChg>
        <pc:spChg chg="add del mod">
          <ac:chgData name="Cristian Chilipirea" userId="34ab170da5908fc4" providerId="LiveId" clId="{53FD879B-F69D-475A-9505-D7BDB870D901}" dt="2022-02-20T10:48:35.250" v="999"/>
          <ac:spMkLst>
            <pc:docMk/>
            <pc:sldMk cId="3221882681" sldId="876"/>
            <ac:spMk id="8" creationId="{C0AA0338-B1EE-4C40-BE4C-18C71AAB4F1B}"/>
          </ac:spMkLst>
        </pc:spChg>
        <pc:spChg chg="add mod">
          <ac:chgData name="Cristian Chilipirea" userId="34ab170da5908fc4" providerId="LiveId" clId="{53FD879B-F69D-475A-9505-D7BDB870D901}" dt="2022-02-20T10:49:01.476" v="1032" actId="1076"/>
          <ac:spMkLst>
            <pc:docMk/>
            <pc:sldMk cId="3221882681" sldId="876"/>
            <ac:spMk id="9" creationId="{DD2F19D2-A4E3-470A-9F54-95DC4A6A9245}"/>
          </ac:spMkLst>
        </pc:spChg>
        <pc:picChg chg="add mod">
          <ac:chgData name="Cristian Chilipirea" userId="34ab170da5908fc4" providerId="LiveId" clId="{53FD879B-F69D-475A-9505-D7BDB870D901}" dt="2022-02-20T10:48:09.935" v="987" actId="27614"/>
          <ac:picMkLst>
            <pc:docMk/>
            <pc:sldMk cId="3221882681" sldId="876"/>
            <ac:picMk id="6" creationId="{C44F1E8B-46CA-42A6-B4B7-0543CC7228AF}"/>
          </ac:picMkLst>
        </pc:picChg>
        <pc:picChg chg="add mod">
          <ac:chgData name="Cristian Chilipirea" userId="34ab170da5908fc4" providerId="LiveId" clId="{53FD879B-F69D-475A-9505-D7BDB870D901}" dt="2022-02-20T10:59:09.110" v="1391" actId="1076"/>
          <ac:picMkLst>
            <pc:docMk/>
            <pc:sldMk cId="3221882681" sldId="876"/>
            <ac:picMk id="11" creationId="{52F8581A-5CF7-4DA2-8C2C-6780D0DBB8E9}"/>
          </ac:picMkLst>
        </pc:picChg>
        <pc:picChg chg="add del">
          <ac:chgData name="Cristian Chilipirea" userId="34ab170da5908fc4" providerId="LiveId" clId="{53FD879B-F69D-475A-9505-D7BDB870D901}" dt="2022-02-20T10:48:20.282" v="989"/>
          <ac:picMkLst>
            <pc:docMk/>
            <pc:sldMk cId="3221882681" sldId="876"/>
            <ac:picMk id="1026" creationId="{7C56AF14-E1C9-466E-9C69-40E060E81046}"/>
          </ac:picMkLst>
        </pc:picChg>
        <pc:picChg chg="add del mod">
          <ac:chgData name="Cristian Chilipirea" userId="34ab170da5908fc4" providerId="LiveId" clId="{53FD879B-F69D-475A-9505-D7BDB870D901}" dt="2022-02-20T10:48:35.250" v="999"/>
          <ac:picMkLst>
            <pc:docMk/>
            <pc:sldMk cId="3221882681" sldId="876"/>
            <ac:picMk id="1028" creationId="{C9AA1396-730E-45A5-91B9-89573683ED42}"/>
          </ac:picMkLst>
        </pc:picChg>
        <pc:picChg chg="add mod">
          <ac:chgData name="Cristian Chilipirea" userId="34ab170da5908fc4" providerId="LiveId" clId="{53FD879B-F69D-475A-9505-D7BDB870D901}" dt="2022-02-20T10:59:42.371" v="1395" actId="1076"/>
          <ac:picMkLst>
            <pc:docMk/>
            <pc:sldMk cId="3221882681" sldId="876"/>
            <ac:picMk id="1030" creationId="{00155477-AC8B-4BCF-9035-2C4B04A0B20C}"/>
          </ac:picMkLst>
        </pc:picChg>
      </pc:sldChg>
      <pc:sldChg chg="addSp delSp modSp new mod modNotesTx">
        <pc:chgData name="Cristian Chilipirea" userId="34ab170da5908fc4" providerId="LiveId" clId="{53FD879B-F69D-475A-9505-D7BDB870D901}" dt="2022-02-20T11:13:06.134" v="1664" actId="20577"/>
        <pc:sldMkLst>
          <pc:docMk/>
          <pc:sldMk cId="3292026957" sldId="877"/>
        </pc:sldMkLst>
        <pc:spChg chg="mod">
          <ac:chgData name="Cristian Chilipirea" userId="34ab170da5908fc4" providerId="LiveId" clId="{53FD879B-F69D-475A-9505-D7BDB870D901}" dt="2022-02-20T11:00:51.472" v="1416" actId="20577"/>
          <ac:spMkLst>
            <pc:docMk/>
            <pc:sldMk cId="3292026957" sldId="877"/>
            <ac:spMk id="3" creationId="{4C325478-0095-463D-A056-27D3A1806CDC}"/>
          </ac:spMkLst>
        </pc:spChg>
        <pc:spChg chg="del">
          <ac:chgData name="Cristian Chilipirea" userId="34ab170da5908fc4" providerId="LiveId" clId="{53FD879B-F69D-475A-9505-D7BDB870D901}" dt="2022-02-20T11:00:59.224" v="1417" actId="478"/>
          <ac:spMkLst>
            <pc:docMk/>
            <pc:sldMk cId="3292026957" sldId="877"/>
            <ac:spMk id="4" creationId="{D3E9C426-0D40-42A8-9758-5ABEB37E9EF9}"/>
          </ac:spMkLst>
        </pc:spChg>
        <pc:spChg chg="add del mod">
          <ac:chgData name="Cristian Chilipirea" userId="34ab170da5908fc4" providerId="LiveId" clId="{53FD879B-F69D-475A-9505-D7BDB870D901}" dt="2022-02-20T11:03:30.532" v="1427" actId="478"/>
          <ac:spMkLst>
            <pc:docMk/>
            <pc:sldMk cId="3292026957" sldId="877"/>
            <ac:spMk id="6" creationId="{D01C0C86-9579-404F-8071-BA501668DE16}"/>
          </ac:spMkLst>
        </pc:spChg>
        <pc:spChg chg="add mod">
          <ac:chgData name="Cristian Chilipirea" userId="34ab170da5908fc4" providerId="LiveId" clId="{53FD879B-F69D-475A-9505-D7BDB870D901}" dt="2022-02-20T11:08:07.897" v="1623" actId="14100"/>
          <ac:spMkLst>
            <pc:docMk/>
            <pc:sldMk cId="3292026957" sldId="877"/>
            <ac:spMk id="11" creationId="{CB8938D8-B8C6-4BD3-B77B-AEDA13E929BD}"/>
          </ac:spMkLst>
        </pc:spChg>
        <pc:graphicFrameChg chg="add mod modGraphic">
          <ac:chgData name="Cristian Chilipirea" userId="34ab170da5908fc4" providerId="LiveId" clId="{53FD879B-F69D-475A-9505-D7BDB870D901}" dt="2022-02-20T11:08:41.777" v="1625" actId="1076"/>
          <ac:graphicFrameMkLst>
            <pc:docMk/>
            <pc:sldMk cId="3292026957" sldId="877"/>
            <ac:graphicFrameMk id="9" creationId="{78E77CF2-17E0-456D-853A-381569D394E6}"/>
          </ac:graphicFrameMkLst>
        </pc:graphicFrameChg>
        <pc:picChg chg="add mod">
          <ac:chgData name="Cristian Chilipirea" userId="34ab170da5908fc4" providerId="LiveId" clId="{53FD879B-F69D-475A-9505-D7BDB870D901}" dt="2022-02-20T11:03:52.868" v="1435" actId="1076"/>
          <ac:picMkLst>
            <pc:docMk/>
            <pc:sldMk cId="3292026957" sldId="877"/>
            <ac:picMk id="8" creationId="{417061E7-FBB1-4EC6-8B3D-6E780B3519F6}"/>
          </ac:picMkLst>
        </pc:picChg>
      </pc:sldChg>
      <pc:sldChg chg="new del">
        <pc:chgData name="Cristian Chilipirea" userId="34ab170da5908fc4" providerId="LiveId" clId="{53FD879B-F69D-475A-9505-D7BDB870D901}" dt="2022-02-20T11:49:14.335" v="1968" actId="47"/>
        <pc:sldMkLst>
          <pc:docMk/>
          <pc:sldMk cId="4105207147" sldId="878"/>
        </pc:sldMkLst>
      </pc:sldChg>
      <pc:sldChg chg="new">
        <pc:chgData name="Cristian Chilipirea" userId="34ab170da5908fc4" providerId="LiveId" clId="{53FD879B-F69D-475A-9505-D7BDB870D901}" dt="2022-02-20T11:11:14.164" v="1626" actId="680"/>
        <pc:sldMkLst>
          <pc:docMk/>
          <pc:sldMk cId="2611131230" sldId="879"/>
        </pc:sldMkLst>
      </pc:sldChg>
      <pc:sldChg chg="addSp delSp modSp new mod">
        <pc:chgData name="Cristian Chilipirea" userId="34ab170da5908fc4" providerId="LiveId" clId="{53FD879B-F69D-475A-9505-D7BDB870D901}" dt="2022-02-20T11:12:33.648" v="1637"/>
        <pc:sldMkLst>
          <pc:docMk/>
          <pc:sldMk cId="3278109011" sldId="880"/>
        </pc:sldMkLst>
        <pc:spChg chg="mod">
          <ac:chgData name="Cristian Chilipirea" userId="34ab170da5908fc4" providerId="LiveId" clId="{53FD879B-F69D-475A-9505-D7BDB870D901}" dt="2022-02-20T11:12:33.648" v="1637"/>
          <ac:spMkLst>
            <pc:docMk/>
            <pc:sldMk cId="3278109011" sldId="880"/>
            <ac:spMk id="3" creationId="{D4239D23-DF1D-4545-AC26-875688B8D64F}"/>
          </ac:spMkLst>
        </pc:spChg>
        <pc:spChg chg="del">
          <ac:chgData name="Cristian Chilipirea" userId="34ab170da5908fc4" providerId="LiveId" clId="{53FD879B-F69D-475A-9505-D7BDB870D901}" dt="2022-02-20T11:12:02.506" v="1631" actId="478"/>
          <ac:spMkLst>
            <pc:docMk/>
            <pc:sldMk cId="3278109011" sldId="880"/>
            <ac:spMk id="4" creationId="{9B8E7A9D-C3CC-42D1-A0F1-51456F75F6E5}"/>
          </ac:spMkLst>
        </pc:spChg>
        <pc:spChg chg="add mod">
          <ac:chgData name="Cristian Chilipirea" userId="34ab170da5908fc4" providerId="LiveId" clId="{53FD879B-F69D-475A-9505-D7BDB870D901}" dt="2022-02-20T11:12:26.560" v="1636" actId="14100"/>
          <ac:spMkLst>
            <pc:docMk/>
            <pc:sldMk cId="3278109011" sldId="880"/>
            <ac:spMk id="5" creationId="{38B11C94-B8AF-40A1-BE82-0178AB3E568C}"/>
          </ac:spMkLst>
        </pc:spChg>
        <pc:spChg chg="add mod">
          <ac:chgData name="Cristian Chilipirea" userId="34ab170da5908fc4" providerId="LiveId" clId="{53FD879B-F69D-475A-9505-D7BDB870D901}" dt="2022-02-20T11:12:17.175" v="1634" actId="207"/>
          <ac:spMkLst>
            <pc:docMk/>
            <pc:sldMk cId="3278109011" sldId="880"/>
            <ac:spMk id="6" creationId="{6B0AF19A-76EA-4DDE-8E8F-3143352FBEA5}"/>
          </ac:spMkLst>
        </pc:spChg>
      </pc:sldChg>
      <pc:sldChg chg="addSp delSp modSp new mod">
        <pc:chgData name="Cristian Chilipirea" userId="34ab170da5908fc4" providerId="LiveId" clId="{53FD879B-F69D-475A-9505-D7BDB870D901}" dt="2022-02-20T11:25:24.710" v="1720" actId="115"/>
        <pc:sldMkLst>
          <pc:docMk/>
          <pc:sldMk cId="1967746673" sldId="881"/>
        </pc:sldMkLst>
        <pc:spChg chg="mod">
          <ac:chgData name="Cristian Chilipirea" userId="34ab170da5908fc4" providerId="LiveId" clId="{53FD879B-F69D-475A-9505-D7BDB870D901}" dt="2022-02-20T11:15:57.797" v="1666"/>
          <ac:spMkLst>
            <pc:docMk/>
            <pc:sldMk cId="1967746673" sldId="881"/>
            <ac:spMk id="3" creationId="{B9580373-8B22-4925-A0F5-026BF75B3BB1}"/>
          </ac:spMkLst>
        </pc:spChg>
        <pc:spChg chg="del">
          <ac:chgData name="Cristian Chilipirea" userId="34ab170da5908fc4" providerId="LiveId" clId="{53FD879B-F69D-475A-9505-D7BDB870D901}" dt="2022-02-20T11:16:00.301" v="1667" actId="478"/>
          <ac:spMkLst>
            <pc:docMk/>
            <pc:sldMk cId="1967746673" sldId="881"/>
            <ac:spMk id="4" creationId="{594FC909-98BE-4483-86C2-39B0154496F6}"/>
          </ac:spMkLst>
        </pc:spChg>
        <pc:spChg chg="add del mod">
          <ac:chgData name="Cristian Chilipirea" userId="34ab170da5908fc4" providerId="LiveId" clId="{53FD879B-F69D-475A-9505-D7BDB870D901}" dt="2022-02-20T11:18:10.716" v="1701"/>
          <ac:spMkLst>
            <pc:docMk/>
            <pc:sldMk cId="1967746673" sldId="881"/>
            <ac:spMk id="8" creationId="{0BE70771-2B54-4663-A221-D026521D8D4E}"/>
          </ac:spMkLst>
        </pc:spChg>
        <pc:spChg chg="add del mod">
          <ac:chgData name="Cristian Chilipirea" userId="34ab170da5908fc4" providerId="LiveId" clId="{53FD879B-F69D-475A-9505-D7BDB870D901}" dt="2022-02-20T11:18:14.093" v="1707"/>
          <ac:spMkLst>
            <pc:docMk/>
            <pc:sldMk cId="1967746673" sldId="881"/>
            <ac:spMk id="10" creationId="{D1D46920-7538-4F5B-95A8-3B1048436254}"/>
          </ac:spMkLst>
        </pc:spChg>
        <pc:spChg chg="add mod">
          <ac:chgData name="Cristian Chilipirea" userId="34ab170da5908fc4" providerId="LiveId" clId="{53FD879B-F69D-475A-9505-D7BDB870D901}" dt="2022-02-20T11:18:16.872" v="1709" actId="1076"/>
          <ac:spMkLst>
            <pc:docMk/>
            <pc:sldMk cId="1967746673" sldId="881"/>
            <ac:spMk id="11" creationId="{C824CA01-2E65-472D-AC02-09B57F0AF97D}"/>
          </ac:spMkLst>
        </pc:spChg>
        <pc:spChg chg="add mod">
          <ac:chgData name="Cristian Chilipirea" userId="34ab170da5908fc4" providerId="LiveId" clId="{53FD879B-F69D-475A-9505-D7BDB870D901}" dt="2022-02-20T11:25:24.710" v="1720" actId="115"/>
          <ac:spMkLst>
            <pc:docMk/>
            <pc:sldMk cId="1967746673" sldId="881"/>
            <ac:spMk id="13" creationId="{DA9AB1BA-369C-440A-A964-DA33D343832E}"/>
          </ac:spMkLst>
        </pc:spChg>
        <pc:graphicFrameChg chg="add mod modGraphic">
          <ac:chgData name="Cristian Chilipirea" userId="34ab170da5908fc4" providerId="LiveId" clId="{53FD879B-F69D-475A-9505-D7BDB870D901}" dt="2022-02-20T11:17:52.762" v="1699" actId="20577"/>
          <ac:graphicFrameMkLst>
            <pc:docMk/>
            <pc:sldMk cId="1967746673" sldId="881"/>
            <ac:graphicFrameMk id="7" creationId="{B78BA656-7A87-4D9A-AAEC-137A45187B2B}"/>
          </ac:graphicFrameMkLst>
        </pc:graphicFrameChg>
        <pc:picChg chg="add mod">
          <ac:chgData name="Cristian Chilipirea" userId="34ab170da5908fc4" providerId="LiveId" clId="{53FD879B-F69D-475A-9505-D7BDB870D901}" dt="2022-02-20T11:16:22.828" v="1672" actId="14100"/>
          <ac:picMkLst>
            <pc:docMk/>
            <pc:sldMk cId="1967746673" sldId="881"/>
            <ac:picMk id="6" creationId="{B8330571-DB82-4BEF-BBCC-2E191BE37E10}"/>
          </ac:picMkLst>
        </pc:picChg>
        <pc:picChg chg="add del">
          <ac:chgData name="Cristian Chilipirea" userId="34ab170da5908fc4" providerId="LiveId" clId="{53FD879B-F69D-475A-9505-D7BDB870D901}" dt="2022-02-20T11:18:11.370" v="1703"/>
          <ac:picMkLst>
            <pc:docMk/>
            <pc:sldMk cId="1967746673" sldId="881"/>
            <ac:picMk id="9" creationId="{9370BE5A-BAC7-448E-9978-D7B0FD09C717}"/>
          </ac:picMkLst>
        </pc:picChg>
      </pc:sldChg>
      <pc:sldChg chg="addSp delSp modSp new mod">
        <pc:chgData name="Cristian Chilipirea" userId="34ab170da5908fc4" providerId="LiveId" clId="{53FD879B-F69D-475A-9505-D7BDB870D901}" dt="2022-02-20T11:26:15.312" v="1730"/>
        <pc:sldMkLst>
          <pc:docMk/>
          <pc:sldMk cId="183991205" sldId="882"/>
        </pc:sldMkLst>
        <pc:spChg chg="mod">
          <ac:chgData name="Cristian Chilipirea" userId="34ab170da5908fc4" providerId="LiveId" clId="{53FD879B-F69D-475A-9505-D7BDB870D901}" dt="2022-02-20T11:26:15.312" v="1730"/>
          <ac:spMkLst>
            <pc:docMk/>
            <pc:sldMk cId="183991205" sldId="882"/>
            <ac:spMk id="3" creationId="{A7E09F1C-F6AF-4B9A-9A9F-3F1F3A28A672}"/>
          </ac:spMkLst>
        </pc:spChg>
        <pc:spChg chg="del">
          <ac:chgData name="Cristian Chilipirea" userId="34ab170da5908fc4" providerId="LiveId" clId="{53FD879B-F69D-475A-9505-D7BDB870D901}" dt="2022-02-20T11:25:51.337" v="1722" actId="478"/>
          <ac:spMkLst>
            <pc:docMk/>
            <pc:sldMk cId="183991205" sldId="882"/>
            <ac:spMk id="4" creationId="{06A7846C-69B1-4FFA-90D4-9AD07A10DB6A}"/>
          </ac:spMkLst>
        </pc:spChg>
        <pc:spChg chg="add mod">
          <ac:chgData name="Cristian Chilipirea" userId="34ab170da5908fc4" providerId="LiveId" clId="{53FD879B-F69D-475A-9505-D7BDB870D901}" dt="2022-02-20T11:26:08.601" v="1729" actId="1076"/>
          <ac:spMkLst>
            <pc:docMk/>
            <pc:sldMk cId="183991205" sldId="882"/>
            <ac:spMk id="5" creationId="{52F12876-64F7-4B26-906B-3A40058A6062}"/>
          </ac:spMkLst>
        </pc:spChg>
      </pc:sldChg>
      <pc:sldChg chg="addSp delSp modSp new mod modNotesTx">
        <pc:chgData name="Cristian Chilipirea" userId="34ab170da5908fc4" providerId="LiveId" clId="{53FD879B-F69D-475A-9505-D7BDB870D901}" dt="2022-02-20T11:31:10.166" v="1758" actId="20577"/>
        <pc:sldMkLst>
          <pc:docMk/>
          <pc:sldMk cId="871782302" sldId="883"/>
        </pc:sldMkLst>
        <pc:spChg chg="mod">
          <ac:chgData name="Cristian Chilipirea" userId="34ab170da5908fc4" providerId="LiveId" clId="{53FD879B-F69D-475A-9505-D7BDB870D901}" dt="2022-02-20T11:28:39.729" v="1736"/>
          <ac:spMkLst>
            <pc:docMk/>
            <pc:sldMk cId="871782302" sldId="883"/>
            <ac:spMk id="3" creationId="{582C5C2B-35E4-4667-A4AD-B4E6C3D01C08}"/>
          </ac:spMkLst>
        </pc:spChg>
        <pc:spChg chg="del">
          <ac:chgData name="Cristian Chilipirea" userId="34ab170da5908fc4" providerId="LiveId" clId="{53FD879B-F69D-475A-9505-D7BDB870D901}" dt="2022-02-20T11:28:25.761" v="1732" actId="478"/>
          <ac:spMkLst>
            <pc:docMk/>
            <pc:sldMk cId="871782302" sldId="883"/>
            <ac:spMk id="4" creationId="{F21E48A1-D6F0-415E-8C32-552B67EFED0D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5" creationId="{3B91A796-77BC-4C39-B2C0-9213F61016C6}"/>
          </ac:spMkLst>
        </pc:spChg>
        <pc:spChg chg="add mod">
          <ac:chgData name="Cristian Chilipirea" userId="34ab170da5908fc4" providerId="LiveId" clId="{53FD879B-F69D-475A-9505-D7BDB870D901}" dt="2022-02-20T11:28:35.842" v="1735" actId="1076"/>
          <ac:spMkLst>
            <pc:docMk/>
            <pc:sldMk cId="871782302" sldId="883"/>
            <ac:spMk id="6" creationId="{C812A99E-72BB-4D80-80CD-BBEDBD80D59A}"/>
          </ac:spMkLst>
        </pc:spChg>
      </pc:sldChg>
      <pc:sldChg chg="addSp delSp modSp new mod modAnim modNotesTx">
        <pc:chgData name="Cristian Chilipirea" userId="34ab170da5908fc4" providerId="LiveId" clId="{53FD879B-F69D-475A-9505-D7BDB870D901}" dt="2022-02-20T11:31:17.286" v="1762" actId="20577"/>
        <pc:sldMkLst>
          <pc:docMk/>
          <pc:sldMk cId="3754049845" sldId="884"/>
        </pc:sldMkLst>
        <pc:spChg chg="mod">
          <ac:chgData name="Cristian Chilipirea" userId="34ab170da5908fc4" providerId="LiveId" clId="{53FD879B-F69D-475A-9505-D7BDB870D901}" dt="2022-02-20T11:31:01.317" v="1752"/>
          <ac:spMkLst>
            <pc:docMk/>
            <pc:sldMk cId="3754049845" sldId="884"/>
            <ac:spMk id="3" creationId="{856C9E2F-CFFB-4677-8BA0-A6976222384C}"/>
          </ac:spMkLst>
        </pc:spChg>
        <pc:spChg chg="del">
          <ac:chgData name="Cristian Chilipirea" userId="34ab170da5908fc4" providerId="LiveId" clId="{53FD879B-F69D-475A-9505-D7BDB870D901}" dt="2022-02-20T11:30:47.578" v="1738" actId="478"/>
          <ac:spMkLst>
            <pc:docMk/>
            <pc:sldMk cId="3754049845" sldId="884"/>
            <ac:spMk id="4" creationId="{BD3CC0DE-197B-41FD-9ED8-E5D371F635E9}"/>
          </ac:spMkLst>
        </pc:spChg>
        <pc:spChg chg="add mod">
          <ac:chgData name="Cristian Chilipirea" userId="34ab170da5908fc4" providerId="LiveId" clId="{53FD879B-F69D-475A-9505-D7BDB870D901}" dt="2022-02-20T11:30:57.495" v="1751" actId="1076"/>
          <ac:spMkLst>
            <pc:docMk/>
            <pc:sldMk cId="3754049845" sldId="884"/>
            <ac:spMk id="5" creationId="{63C25AC9-079B-45FD-AA0D-6E7369B4B622}"/>
          </ac:spMkLst>
        </pc:spChg>
      </pc:sldChg>
      <pc:sldChg chg="modSp new mod">
        <pc:chgData name="Cristian Chilipirea" userId="34ab170da5908fc4" providerId="LiveId" clId="{53FD879B-F69D-475A-9505-D7BDB870D901}" dt="2022-02-20T11:42:45.374" v="1950" actId="14100"/>
        <pc:sldMkLst>
          <pc:docMk/>
          <pc:sldMk cId="1002668673" sldId="885"/>
        </pc:sldMkLst>
        <pc:spChg chg="mod">
          <ac:chgData name="Cristian Chilipirea" userId="34ab170da5908fc4" providerId="LiveId" clId="{53FD879B-F69D-475A-9505-D7BDB870D901}" dt="2022-02-20T11:42:25.719" v="1942" actId="27636"/>
          <ac:spMkLst>
            <pc:docMk/>
            <pc:sldMk cId="1002668673" sldId="885"/>
            <ac:spMk id="3" creationId="{C8BA5442-9674-4B4A-A1C1-5F4B40C00E7C}"/>
          </ac:spMkLst>
        </pc:spChg>
        <pc:spChg chg="mod">
          <ac:chgData name="Cristian Chilipirea" userId="34ab170da5908fc4" providerId="LiveId" clId="{53FD879B-F69D-475A-9505-D7BDB870D901}" dt="2022-02-20T11:42:45.374" v="1950" actId="14100"/>
          <ac:spMkLst>
            <pc:docMk/>
            <pc:sldMk cId="1002668673" sldId="885"/>
            <ac:spMk id="4" creationId="{152C59F1-6BDD-4198-97C4-252808240347}"/>
          </ac:spMkLst>
        </pc:sp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539567519" sldId="886"/>
        </pc:sldMkLst>
        <pc:spChg chg="mod">
          <ac:chgData name="Cristian Chilipirea" userId="34ab170da5908fc4" providerId="LiveId" clId="{53FD879B-F69D-475A-9505-D7BDB870D901}" dt="2022-02-20T11:43:51.483" v="1954"/>
          <ac:spMkLst>
            <pc:docMk/>
            <pc:sldMk cId="539567519" sldId="886"/>
            <ac:spMk id="3" creationId="{8AE9EDAF-870F-46C4-8AA5-3FEF22EB93BC}"/>
          </ac:spMkLst>
        </pc:spChg>
        <pc:spChg chg="del">
          <ac:chgData name="Cristian Chilipirea" userId="34ab170da5908fc4" providerId="LiveId" clId="{53FD879B-F69D-475A-9505-D7BDB870D901}" dt="2022-02-20T11:43:56.843" v="1955" actId="478"/>
          <ac:spMkLst>
            <pc:docMk/>
            <pc:sldMk cId="539567519" sldId="886"/>
            <ac:spMk id="4" creationId="{51F42653-5D40-4124-9756-F5E6A909046D}"/>
          </ac:spMkLst>
        </pc:spChg>
        <pc:spChg chg="add mod">
          <ac:chgData name="Cristian Chilipirea" userId="34ab170da5908fc4" providerId="LiveId" clId="{53FD879B-F69D-475A-9505-D7BDB870D901}" dt="2022-02-20T11:44:04.349" v="1958" actId="207"/>
          <ac:spMkLst>
            <pc:docMk/>
            <pc:sldMk cId="539567519" sldId="886"/>
            <ac:spMk id="5" creationId="{0AAE4B77-1C93-45E5-A04E-78AE1F5CA9D8}"/>
          </ac:spMkLst>
        </pc:spChg>
        <pc:picChg chg="add mod">
          <ac:chgData name="Cristian Chilipirea" userId="34ab170da5908fc4" providerId="LiveId" clId="{53FD879B-F69D-475A-9505-D7BDB870D901}" dt="2022-02-20T11:44:01.086" v="1957" actId="1076"/>
          <ac:picMkLst>
            <pc:docMk/>
            <pc:sldMk cId="539567519" sldId="886"/>
            <ac:picMk id="6" creationId="{A32C9A98-A51F-406E-B585-397159674728}"/>
          </ac:picMkLst>
        </pc:picChg>
      </pc:sldChg>
      <pc:sldChg chg="addSp delSp modSp new mod ord">
        <pc:chgData name="Cristian Chilipirea" userId="34ab170da5908fc4" providerId="LiveId" clId="{53FD879B-F69D-475A-9505-D7BDB870D901}" dt="2022-02-23T07:50:55.075" v="2419"/>
        <pc:sldMkLst>
          <pc:docMk/>
          <pc:sldMk cId="1557116301" sldId="887"/>
        </pc:sldMkLst>
        <pc:spChg chg="mod">
          <ac:chgData name="Cristian Chilipirea" userId="34ab170da5908fc4" providerId="LiveId" clId="{53FD879B-F69D-475A-9505-D7BDB870D901}" dt="2022-02-20T11:44:20.243" v="1960"/>
          <ac:spMkLst>
            <pc:docMk/>
            <pc:sldMk cId="1557116301" sldId="887"/>
            <ac:spMk id="3" creationId="{FB7558F0-2A18-4BBC-9E57-9968508ED924}"/>
          </ac:spMkLst>
        </pc:spChg>
        <pc:spChg chg="del">
          <ac:chgData name="Cristian Chilipirea" userId="34ab170da5908fc4" providerId="LiveId" clId="{53FD879B-F69D-475A-9505-D7BDB870D901}" dt="2022-02-20T11:44:25.862" v="1961" actId="478"/>
          <ac:spMkLst>
            <pc:docMk/>
            <pc:sldMk cId="1557116301" sldId="887"/>
            <ac:spMk id="4" creationId="{889047ED-5352-4762-9BEC-57412CD6AE70}"/>
          </ac:spMkLst>
        </pc:spChg>
        <pc:spChg chg="add mod">
          <ac:chgData name="Cristian Chilipirea" userId="34ab170da5908fc4" providerId="LiveId" clId="{53FD879B-F69D-475A-9505-D7BDB870D901}" dt="2022-02-20T11:44:39.362" v="1967" actId="1076"/>
          <ac:spMkLst>
            <pc:docMk/>
            <pc:sldMk cId="1557116301" sldId="887"/>
            <ac:spMk id="5" creationId="{42FF7E52-3737-4350-A4F5-A4F304F83B1E}"/>
          </ac:spMkLst>
        </pc:spChg>
      </pc:sldChg>
      <pc:sldChg chg="modSp new mod">
        <pc:chgData name="Cristian Chilipirea" userId="34ab170da5908fc4" providerId="LiveId" clId="{53FD879B-F69D-475A-9505-D7BDB870D901}" dt="2022-02-20T11:57:48.341" v="2180" actId="113"/>
        <pc:sldMkLst>
          <pc:docMk/>
          <pc:sldMk cId="2012971194" sldId="888"/>
        </pc:sldMkLst>
        <pc:spChg chg="mod">
          <ac:chgData name="Cristian Chilipirea" userId="34ab170da5908fc4" providerId="LiveId" clId="{53FD879B-F69D-475A-9505-D7BDB870D901}" dt="2022-02-20T11:55:25.176" v="1992" actId="20577"/>
          <ac:spMkLst>
            <pc:docMk/>
            <pc:sldMk cId="2012971194" sldId="888"/>
            <ac:spMk id="3" creationId="{AF83FC8C-7976-4848-A56A-63F2BF42ED42}"/>
          </ac:spMkLst>
        </pc:spChg>
        <pc:spChg chg="mod">
          <ac:chgData name="Cristian Chilipirea" userId="34ab170da5908fc4" providerId="LiveId" clId="{53FD879B-F69D-475A-9505-D7BDB870D901}" dt="2022-02-20T11:57:48.341" v="2180" actId="113"/>
          <ac:spMkLst>
            <pc:docMk/>
            <pc:sldMk cId="2012971194" sldId="888"/>
            <ac:spMk id="4" creationId="{6E2B6FB6-EC54-4F1D-BE96-D567124AC451}"/>
          </ac:spMkLst>
        </pc:spChg>
      </pc:sldChg>
      <pc:sldChg chg="modSp new mod">
        <pc:chgData name="Cristian Chilipirea" userId="34ab170da5908fc4" providerId="LiveId" clId="{53FD879B-F69D-475A-9505-D7BDB870D901}" dt="2022-02-23T07:51:09.843" v="2420" actId="207"/>
        <pc:sldMkLst>
          <pc:docMk/>
          <pc:sldMk cId="1266782865" sldId="889"/>
        </pc:sldMkLst>
        <pc:spChg chg="mod">
          <ac:chgData name="Cristian Chilipirea" userId="34ab170da5908fc4" providerId="LiveId" clId="{53FD879B-F69D-475A-9505-D7BDB870D901}" dt="2022-02-23T07:46:00.630" v="2196" actId="20577"/>
          <ac:spMkLst>
            <pc:docMk/>
            <pc:sldMk cId="1266782865" sldId="889"/>
            <ac:spMk id="3" creationId="{ECDAAB45-ED76-4AC5-A1BF-D6467DC342A2}"/>
          </ac:spMkLst>
        </pc:spChg>
        <pc:spChg chg="mod">
          <ac:chgData name="Cristian Chilipirea" userId="34ab170da5908fc4" providerId="LiveId" clId="{53FD879B-F69D-475A-9505-D7BDB870D901}" dt="2022-02-23T07:51:09.843" v="2420" actId="207"/>
          <ac:spMkLst>
            <pc:docMk/>
            <pc:sldMk cId="1266782865" sldId="889"/>
            <ac:spMk id="4" creationId="{31C8DECA-1224-4A6C-A58A-7D865B31F6E5}"/>
          </ac:spMkLst>
        </pc:sp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5D693788-FA40-4E62-8C8D-797947305CF8}"/>
    <pc:docChg chg="undo custSel addSld delSld modSld">
      <pc:chgData name="Cristian Chilipirea" userId="34ab170da5908fc4" providerId="LiveId" clId="{5D693788-FA40-4E62-8C8D-797947305CF8}" dt="2022-03-09T07:52:32.795" v="112" actId="207"/>
      <pc:docMkLst>
        <pc:docMk/>
      </pc:docMkLst>
      <pc:sldChg chg="modSp mod">
        <pc:chgData name="Cristian Chilipirea" userId="34ab170da5908fc4" providerId="LiveId" clId="{5D693788-FA40-4E62-8C8D-797947305CF8}" dt="2022-03-09T07:43:58.032" v="10" actId="20577"/>
        <pc:sldMkLst>
          <pc:docMk/>
          <pc:sldMk cId="736295071" sldId="256"/>
        </pc:sldMkLst>
        <pc:spChg chg="mod">
          <ac:chgData name="Cristian Chilipirea" userId="34ab170da5908fc4" providerId="LiveId" clId="{5D693788-FA40-4E62-8C8D-797947305CF8}" dt="2022-03-09T07:43:58.032" v="1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4936104" sldId="26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713726514" sldId="26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15425093" sldId="26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9525089" sldId="26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4313818" sldId="269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19771404" sldId="271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68692477" sldId="273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529887014" sldId="276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5D693788-FA40-4E62-8C8D-797947305CF8}" dt="2022-03-09T07:43:52.374" v="6" actId="47"/>
        <pc:sldMkLst>
          <pc:docMk/>
          <pc:sldMk cId="3638504370" sldId="280"/>
        </pc:sldMkLst>
      </pc:sldChg>
      <pc:sldChg chg="modSp add mod">
        <pc:chgData name="Cristian Chilipirea" userId="34ab170da5908fc4" providerId="LiveId" clId="{5D693788-FA40-4E62-8C8D-797947305CF8}" dt="2022-03-09T07:50:39.983" v="95" actId="207"/>
        <pc:sldMkLst>
          <pc:docMk/>
          <pc:sldMk cId="2297877105" sldId="557"/>
        </pc:sldMkLst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5.048" v="94" actId="207"/>
          <ac:spMkLst>
            <pc:docMk/>
            <pc:sldMk cId="2297877105" sldId="557"/>
            <ac:spMk id="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39.983" v="95" actId="207"/>
          <ac:spMkLst>
            <pc:docMk/>
            <pc:sldMk cId="2297877105" sldId="557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48.724" v="96" actId="207"/>
        <pc:sldMkLst>
          <pc:docMk/>
          <pc:sldMk cId="172980680" sldId="558"/>
        </pc:sldMkLst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6" creationId="{412221A8-C7C4-4790-8B5B-F6A1C081A97E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48.724" v="96" actId="207"/>
          <ac:spMkLst>
            <pc:docMk/>
            <pc:sldMk cId="172980680" sldId="558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5.136" v="97" actId="207"/>
        <pc:sldMkLst>
          <pc:docMk/>
          <pc:sldMk cId="372548878" sldId="559"/>
        </pc:sldMkLst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6" creationId="{0B98E613-DD6D-44BE-932D-F1A232D2D61B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7" creationId="{B421D6C8-0477-4BF3-80CB-6799BB99C746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5.136" v="97" actId="207"/>
          <ac:spMkLst>
            <pc:docMk/>
            <pc:sldMk cId="372548878" sldId="559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59.572" v="98" actId="207"/>
        <pc:sldMkLst>
          <pc:docMk/>
          <pc:sldMk cId="3423900012" sldId="560"/>
        </pc:sldMkLst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6" creationId="{7E2C376A-EB37-4ADA-9E78-7FA3E34DFF45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7" creationId="{A80AC67E-D804-4E7F-9605-E96836598D37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0:59.572" v="98" actId="207"/>
          <ac:spMkLst>
            <pc:docMk/>
            <pc:sldMk cId="3423900012" sldId="560"/>
            <ac:spMk id="51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1:03.580" v="99" actId="207"/>
        <pc:sldMkLst>
          <pc:docMk/>
          <pc:sldMk cId="2586525712" sldId="561"/>
        </pc:sldMkLst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3.580" v="99" actId="207"/>
          <ac:spMkLst>
            <pc:docMk/>
            <pc:sldMk cId="2586525712" sldId="561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45:04.851" v="19" actId="207"/>
        <pc:sldMkLst>
          <pc:docMk/>
          <pc:sldMk cId="773248128" sldId="585"/>
        </pc:sldMkLst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04.851" v="19" actId="207"/>
          <ac:spMkLst>
            <pc:docMk/>
            <pc:sldMk cId="773248128" sldId="585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55.445" v="31" actId="207"/>
        <pc:sldMkLst>
          <pc:docMk/>
          <pc:sldMk cId="1038310151" sldId="586"/>
        </pc:sldMkLst>
        <pc:spChg chg="mod">
          <ac:chgData name="Cristian Chilipirea" userId="34ab170da5908fc4" providerId="LiveId" clId="{5D693788-FA40-4E62-8C8D-797947305CF8}" dt="2022-03-09T07:45:51.613" v="30" actId="207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1" creationId="{24CF98BD-A208-48DB-961F-F95E08C7C517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2" creationId="{F826F117-A603-4ADE-B7AB-174414FAE0C1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4" creationId="{F123BC6D-D916-4358-8C61-01269405756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25" creationId="{87CFBE9C-70BE-416A-97CB-08F0816E8C4C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2" creationId="{81074D8C-59FA-4643-BC51-337323412343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3" creationId="{9803F6BB-0D4E-42FA-9109-291B38A92650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35" creationId="{3FC8FDD8-6FE7-40E3-807B-1CD4328D1D42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0" creationId="{28EDAD75-1B4C-4C18-B3C9-5AA2C7B98C7A}"/>
          </ac:spMkLst>
        </pc:spChg>
        <pc:spChg chg="mod">
          <ac:chgData name="Cristian Chilipirea" userId="34ab170da5908fc4" providerId="LiveId" clId="{5D693788-FA40-4E62-8C8D-797947305CF8}" dt="2022-03-09T07:45:55.445" v="31" actId="207"/>
          <ac:spMkLst>
            <pc:docMk/>
            <pc:sldMk cId="1038310151" sldId="586"/>
            <ac:spMk id="41" creationId="{FBC3D315-2001-43AA-8D79-C96DD51A80A3}"/>
          </ac:spMkLst>
        </pc:spChg>
      </pc:sldChg>
      <pc:sldChg chg="modSp add mod">
        <pc:chgData name="Cristian Chilipirea" userId="34ab170da5908fc4" providerId="LiveId" clId="{5D693788-FA40-4E62-8C8D-797947305CF8}" dt="2022-03-09T07:46:04.673" v="33" actId="207"/>
        <pc:sldMkLst>
          <pc:docMk/>
          <pc:sldMk cId="2488151205" sldId="587"/>
        </pc:sldMkLst>
        <pc:spChg chg="mod">
          <ac:chgData name="Cristian Chilipirea" userId="34ab170da5908fc4" providerId="LiveId" clId="{5D693788-FA40-4E62-8C8D-797947305CF8}" dt="2022-03-09T07:45:59.530" v="32" actId="207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21" creationId="{4ACC7D35-F267-46EF-AD10-4AC10B7E89D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2" creationId="{DE73600E-7AA7-4B08-926F-224FD0183A3A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3" creationId="{FD6CC06C-2BE2-4EAB-85E1-166A2880C305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5" creationId="{5C1058FB-A478-409D-9C74-04929BD2F7E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36" creationId="{5121CD81-DE39-4DEF-96F6-0777F12E6F70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1" creationId="{24F971D5-0A2A-42CA-9760-BE6F0E08D901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2" creationId="{1B4F1FFC-6F81-4342-966A-71F460213FB4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3" creationId="{0B591B78-94BB-492D-AC57-D9B8E00ACAAB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7" creationId="{921D2730-3129-4B8D-9398-9D23C4597F37}"/>
          </ac:spMkLst>
        </pc:spChg>
        <pc:spChg chg="mod">
          <ac:chgData name="Cristian Chilipirea" userId="34ab170da5908fc4" providerId="LiveId" clId="{5D693788-FA40-4E62-8C8D-797947305CF8}" dt="2022-03-09T07:46:04.673" v="33" actId="207"/>
          <ac:spMkLst>
            <pc:docMk/>
            <pc:sldMk cId="2488151205" sldId="587"/>
            <ac:spMk id="48" creationId="{A23B7B62-F4E2-4F3D-9905-917DB0B3ADD6}"/>
          </ac:spMkLst>
        </pc:spChg>
      </pc:sldChg>
      <pc:sldChg chg="modSp add mod">
        <pc:chgData name="Cristian Chilipirea" userId="34ab170da5908fc4" providerId="LiveId" clId="{5D693788-FA40-4E62-8C8D-797947305CF8}" dt="2022-03-09T07:46:14.529" v="35" actId="207"/>
        <pc:sldMkLst>
          <pc:docMk/>
          <pc:sldMk cId="2581471145" sldId="588"/>
        </pc:sldMkLst>
        <pc:spChg chg="mod">
          <ac:chgData name="Cristian Chilipirea" userId="34ab170da5908fc4" providerId="LiveId" clId="{5D693788-FA40-4E62-8C8D-797947305CF8}" dt="2022-03-09T07:46:10.155" v="34" actId="207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3" creationId="{1591D037-6841-41B1-9DD2-21CB847CDEC7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4" creationId="{9D38C703-CBA6-42FD-8019-DA9287EB04B8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5" creationId="{B9AE279B-19D8-4132-8F5B-4F06B2DC1D66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46" creationId="{CED917C7-D66A-48E9-9783-9F5B06E8265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0" creationId="{CF023DF4-653D-498A-8B4C-C7BBCA406EAA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1" creationId="{9F8C5D70-1E9D-4431-874D-853456B07400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2" creationId="{2CB534C0-616A-4D47-B2B5-9693F7204A64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6" creationId="{7183B867-B808-4151-8B28-0A01A583FB52}"/>
          </ac:spMkLst>
        </pc:spChg>
        <pc:spChg chg="mod">
          <ac:chgData name="Cristian Chilipirea" userId="34ab170da5908fc4" providerId="LiveId" clId="{5D693788-FA40-4E62-8C8D-797947305CF8}" dt="2022-03-09T07:46:14.529" v="35" actId="207"/>
          <ac:spMkLst>
            <pc:docMk/>
            <pc:sldMk cId="2581471145" sldId="588"/>
            <ac:spMk id="57" creationId="{C39B9E29-AF9A-499C-AB84-6BFE1FDFB90F}"/>
          </ac:spMkLst>
        </pc:spChg>
      </pc:sldChg>
      <pc:sldChg chg="modSp add mod">
        <pc:chgData name="Cristian Chilipirea" userId="34ab170da5908fc4" providerId="LiveId" clId="{5D693788-FA40-4E62-8C8D-797947305CF8}" dt="2022-03-09T07:46:24.129" v="37" actId="207"/>
        <pc:sldMkLst>
          <pc:docMk/>
          <pc:sldMk cId="1528197973" sldId="589"/>
        </pc:sldMkLst>
        <pc:spChg chg="mod">
          <ac:chgData name="Cristian Chilipirea" userId="34ab170da5908fc4" providerId="LiveId" clId="{5D693788-FA40-4E62-8C8D-797947305CF8}" dt="2022-03-09T07:46:18.840" v="36" actId="207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0" creationId="{137E2A7D-9CB0-435A-9387-08B9021C71C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3" creationId="{E8328911-C8FA-4526-BACD-82EEF47264A6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4" creationId="{6D353B78-1412-46FB-A56A-7087317C56F8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5" creationId="{853B8E1F-6E82-423A-AEC4-5C64D8E5AC2A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49" creationId="{7147C7A7-60B5-4A5D-85BC-BFCDD97F236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0" creationId="{94312B7C-04D7-4E6F-A78C-E9F582D0E3EB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1" creationId="{1EAD83A2-33DF-409F-BA3D-A42157B31005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5" creationId="{9E253796-37B5-4DD1-951B-AFFD04FA4111}"/>
          </ac:spMkLst>
        </pc:spChg>
        <pc:spChg chg="mod">
          <ac:chgData name="Cristian Chilipirea" userId="34ab170da5908fc4" providerId="LiveId" clId="{5D693788-FA40-4E62-8C8D-797947305CF8}" dt="2022-03-09T07:46:24.129" v="37" actId="207"/>
          <ac:spMkLst>
            <pc:docMk/>
            <pc:sldMk cId="1528197973" sldId="589"/>
            <ac:spMk id="56" creationId="{6542A97F-9ED1-41B9-A2BB-D561E3E489D3}"/>
          </ac:spMkLst>
        </pc:spChg>
      </pc:sldChg>
      <pc:sldChg chg="modSp add mod">
        <pc:chgData name="Cristian Chilipirea" userId="34ab170da5908fc4" providerId="LiveId" clId="{5D693788-FA40-4E62-8C8D-797947305CF8}" dt="2022-03-09T07:46:34.622" v="39" actId="207"/>
        <pc:sldMkLst>
          <pc:docMk/>
          <pc:sldMk cId="1287048085" sldId="590"/>
        </pc:sldMkLst>
        <pc:spChg chg="mod">
          <ac:chgData name="Cristian Chilipirea" userId="34ab170da5908fc4" providerId="LiveId" clId="{5D693788-FA40-4E62-8C8D-797947305CF8}" dt="2022-03-09T07:46:29.571" v="38" actId="207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0" creationId="{1C09119A-AF36-4323-ABD2-02F063C46EA4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3" creationId="{49F2BFF3-A684-40A1-B555-8D39214ADAA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4" creationId="{75251C00-E68C-4091-A69A-AB565F28CD7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5" creationId="{62659F85-4AD9-408D-98E9-3682964C4E70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49" creationId="{8C378F57-E560-4A91-B94D-CFE67BE6C9B6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0" creationId="{70CE3558-A9C1-4384-AFC3-7C7458C10203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1" creationId="{4F433842-250C-4A73-9FE7-9CB649795855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5" creationId="{0CD52A34-BC60-4DE0-859C-57A823BEF711}"/>
          </ac:spMkLst>
        </pc:spChg>
        <pc:spChg chg="mod">
          <ac:chgData name="Cristian Chilipirea" userId="34ab170da5908fc4" providerId="LiveId" clId="{5D693788-FA40-4E62-8C8D-797947305CF8}" dt="2022-03-09T07:46:34.622" v="39" actId="207"/>
          <ac:spMkLst>
            <pc:docMk/>
            <pc:sldMk cId="1287048085" sldId="590"/>
            <ac:spMk id="56" creationId="{C4418D24-EDDD-4F88-8739-4A7A7C3A446E}"/>
          </ac:spMkLst>
        </pc:spChg>
      </pc:sldChg>
      <pc:sldChg chg="modSp add mod">
        <pc:chgData name="Cristian Chilipirea" userId="34ab170da5908fc4" providerId="LiveId" clId="{5D693788-FA40-4E62-8C8D-797947305CF8}" dt="2022-03-09T07:46:42.990" v="41" actId="207"/>
        <pc:sldMkLst>
          <pc:docMk/>
          <pc:sldMk cId="3931174030" sldId="591"/>
        </pc:sldMkLst>
        <pc:spChg chg="mod">
          <ac:chgData name="Cristian Chilipirea" userId="34ab170da5908fc4" providerId="LiveId" clId="{5D693788-FA40-4E62-8C8D-797947305CF8}" dt="2022-03-09T07:46:38.546" v="40" actId="207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42.990" v="41" actId="207"/>
          <ac:spMkLst>
            <pc:docMk/>
            <pc:sldMk cId="3931174030" sldId="59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6:52.759" v="43" actId="207"/>
        <pc:sldMkLst>
          <pc:docMk/>
          <pc:sldMk cId="4221651538" sldId="592"/>
        </pc:sldMkLst>
        <pc:spChg chg="mod">
          <ac:chgData name="Cristian Chilipirea" userId="34ab170da5908fc4" providerId="LiveId" clId="{5D693788-FA40-4E62-8C8D-797947305CF8}" dt="2022-03-09T07:46:48.267" v="42" actId="207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6:52.759" v="43" actId="207"/>
          <ac:spMkLst>
            <pc:docMk/>
            <pc:sldMk cId="4221651538" sldId="59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01.618" v="45" actId="207"/>
        <pc:sldMkLst>
          <pc:docMk/>
          <pc:sldMk cId="2592642322" sldId="593"/>
        </pc:sldMkLst>
        <pc:spChg chg="mod">
          <ac:chgData name="Cristian Chilipirea" userId="34ab170da5908fc4" providerId="LiveId" clId="{5D693788-FA40-4E62-8C8D-797947305CF8}" dt="2022-03-09T07:46:56.779" v="44" actId="207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7" creationId="{F80FD55F-DC5A-457A-A922-164E9E28F2B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01.618" v="45" actId="207"/>
          <ac:spMkLst>
            <pc:docMk/>
            <pc:sldMk cId="2592642322" sldId="59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19.472" v="47" actId="207"/>
        <pc:sldMkLst>
          <pc:docMk/>
          <pc:sldMk cId="878214405" sldId="594"/>
        </pc:sldMkLst>
        <pc:spChg chg="mod">
          <ac:chgData name="Cristian Chilipirea" userId="34ab170da5908fc4" providerId="LiveId" clId="{5D693788-FA40-4E62-8C8D-797947305CF8}" dt="2022-03-09T07:47:15.469" v="46" actId="207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7" creationId="{D0BE6B74-3805-4444-A376-0893150AAA3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19.472" v="47" actId="207"/>
          <ac:spMkLst>
            <pc:docMk/>
            <pc:sldMk cId="878214405" sldId="59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29.213" v="49" actId="207"/>
        <pc:sldMkLst>
          <pc:docMk/>
          <pc:sldMk cId="4181293268" sldId="595"/>
        </pc:sldMkLst>
        <pc:spChg chg="mod">
          <ac:chgData name="Cristian Chilipirea" userId="34ab170da5908fc4" providerId="LiveId" clId="{5D693788-FA40-4E62-8C8D-797947305CF8}" dt="2022-03-09T07:47:24.934" v="48" actId="207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29.213" v="49" actId="207"/>
          <ac:spMkLst>
            <pc:docMk/>
            <pc:sldMk cId="4181293268" sldId="59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5:46.759" v="29" actId="207"/>
        <pc:sldMkLst>
          <pc:docMk/>
          <pc:sldMk cId="2106375257" sldId="596"/>
        </pc:sldMkLst>
        <pc:spChg chg="mod">
          <ac:chgData name="Cristian Chilipirea" userId="34ab170da5908fc4" providerId="LiveId" clId="{5D693788-FA40-4E62-8C8D-797947305CF8}" dt="2022-03-09T07:45:42.917" v="28" actId="207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46.759" v="29" actId="207"/>
          <ac:spMkLst>
            <pc:docMk/>
            <pc:sldMk cId="2106375257" sldId="596"/>
            <ac:spMk id="31" creationId="{40507C48-4DC0-47E8-A673-7538180A2016}"/>
          </ac:spMkLst>
        </pc:spChg>
      </pc:sldChg>
      <pc:sldChg chg="modSp add mod">
        <pc:chgData name="Cristian Chilipirea" userId="34ab170da5908fc4" providerId="LiveId" clId="{5D693788-FA40-4E62-8C8D-797947305CF8}" dt="2022-03-09T07:45:18.485" v="23" actId="207"/>
        <pc:sldMkLst>
          <pc:docMk/>
          <pc:sldMk cId="1310689941" sldId="597"/>
        </pc:sldMkLst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8.485" v="23" actId="207"/>
          <ac:spMkLst>
            <pc:docMk/>
            <pc:sldMk cId="1310689941" sldId="597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6.351" v="22" actId="207"/>
          <ac:spMkLst>
            <pc:docMk/>
            <pc:sldMk cId="1310689941" sldId="597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7:37.580" v="51" actId="207"/>
        <pc:sldMkLst>
          <pc:docMk/>
          <pc:sldMk cId="1711707616" sldId="598"/>
        </pc:sldMkLst>
        <pc:spChg chg="mod">
          <ac:chgData name="Cristian Chilipirea" userId="34ab170da5908fc4" providerId="LiveId" clId="{5D693788-FA40-4E62-8C8D-797947305CF8}" dt="2022-03-09T07:47:33.509" v="50" actId="207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7" creationId="{5F83F744-DE6A-4DE8-87FB-3689B45950E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29" creationId="{7E71EA78-B3F5-4157-AF3F-DF15396B3C00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2" creationId="{53680975-241C-4921-8777-27C879FAF3DF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3" creationId="{F6F2B888-0608-43A3-B985-5A5BFEB13659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4" creationId="{A567B3E1-D725-4F28-B781-C78C685C79D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7" creationId="{CA559D8B-6365-4C01-9EFD-6D6DC7F12F5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38" creationId="{1420FC4B-FD28-4F1A-9BEE-ACCA13325B2C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0" creationId="{1F719B75-73B6-4105-A7CC-748CE76F2A84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4" creationId="{C2B4BA01-1AFC-4B2F-93D2-FC4396F4CFCD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37.580" v="51" actId="207"/>
          <ac:spMkLst>
            <pc:docMk/>
            <pc:sldMk cId="1711707616" sldId="59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44.873" v="53" actId="207"/>
        <pc:sldMkLst>
          <pc:docMk/>
          <pc:sldMk cId="962520965" sldId="599"/>
        </pc:sldMkLst>
        <pc:spChg chg="mod">
          <ac:chgData name="Cristian Chilipirea" userId="34ab170da5908fc4" providerId="LiveId" clId="{5D693788-FA40-4E62-8C8D-797947305CF8}" dt="2022-03-09T07:47:42.053" v="52" actId="207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44.873" v="53" actId="207"/>
          <ac:spMkLst>
            <pc:docMk/>
            <pc:sldMk cId="962520965" sldId="59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03.245" v="57" actId="207"/>
        <pc:sldMkLst>
          <pc:docMk/>
          <pc:sldMk cId="2044981453" sldId="600"/>
        </pc:sldMkLst>
        <pc:spChg chg="mod">
          <ac:chgData name="Cristian Chilipirea" userId="34ab170da5908fc4" providerId="LiveId" clId="{5D693788-FA40-4E62-8C8D-797947305CF8}" dt="2022-03-09T07:47:59.310" v="56" actId="207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03.245" v="57" actId="207"/>
          <ac:spMkLst>
            <pc:docMk/>
            <pc:sldMk cId="2044981453" sldId="60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7:53.011" v="55" actId="207"/>
        <pc:sldMkLst>
          <pc:docMk/>
          <pc:sldMk cId="3948613112" sldId="601"/>
        </pc:sldMkLst>
        <pc:spChg chg="mod">
          <ac:chgData name="Cristian Chilipirea" userId="34ab170da5908fc4" providerId="LiveId" clId="{5D693788-FA40-4E62-8C8D-797947305CF8}" dt="2022-03-09T07:47:48.810" v="54" actId="207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3" creationId="{9BFE10CE-31FE-4667-BBDB-059BD8B32D25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21" creationId="{0EBA5793-83D0-46A6-A39C-6980DCE6DA8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7:53.011" v="55" actId="207"/>
          <ac:spMkLst>
            <pc:docMk/>
            <pc:sldMk cId="3948613112" sldId="601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2.052" v="59" actId="207"/>
        <pc:sldMkLst>
          <pc:docMk/>
          <pc:sldMk cId="1485695320" sldId="602"/>
        </pc:sldMkLst>
        <pc:spChg chg="mod">
          <ac:chgData name="Cristian Chilipirea" userId="34ab170da5908fc4" providerId="LiveId" clId="{5D693788-FA40-4E62-8C8D-797947305CF8}" dt="2022-03-09T07:48:07.708" v="58" actId="207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2.052" v="59" actId="207"/>
          <ac:spMkLst>
            <pc:docMk/>
            <pc:sldMk cId="1485695320" sldId="60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19.741" v="61" actId="207"/>
        <pc:sldMkLst>
          <pc:docMk/>
          <pc:sldMk cId="3984853342" sldId="603"/>
        </pc:sldMkLst>
        <pc:spChg chg="mod">
          <ac:chgData name="Cristian Chilipirea" userId="34ab170da5908fc4" providerId="LiveId" clId="{5D693788-FA40-4E62-8C8D-797947305CF8}" dt="2022-03-09T07:48:16.060" v="60" actId="207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19.741" v="61" actId="207"/>
          <ac:spMkLst>
            <pc:docMk/>
            <pc:sldMk cId="3984853342" sldId="603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28.508" v="63" actId="207"/>
        <pc:sldMkLst>
          <pc:docMk/>
          <pc:sldMk cId="3884066094" sldId="604"/>
        </pc:sldMkLst>
        <pc:spChg chg="mod">
          <ac:chgData name="Cristian Chilipirea" userId="34ab170da5908fc4" providerId="LiveId" clId="{5D693788-FA40-4E62-8C8D-797947305CF8}" dt="2022-03-09T07:48:23.572" v="62" actId="207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28.508" v="63" actId="207"/>
          <ac:spMkLst>
            <pc:docMk/>
            <pc:sldMk cId="3884066094" sldId="604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36.867" v="65" actId="207"/>
        <pc:sldMkLst>
          <pc:docMk/>
          <pc:sldMk cId="2319897751" sldId="605"/>
        </pc:sldMkLst>
        <pc:spChg chg="mod">
          <ac:chgData name="Cristian Chilipirea" userId="34ab170da5908fc4" providerId="LiveId" clId="{5D693788-FA40-4E62-8C8D-797947305CF8}" dt="2022-03-09T07:48:32.364" v="64" actId="207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36.867" v="65" actId="207"/>
          <ac:spMkLst>
            <pc:docMk/>
            <pc:sldMk cId="2319897751" sldId="605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43.410" v="67" actId="207"/>
        <pc:sldMkLst>
          <pc:docMk/>
          <pc:sldMk cId="2329601204" sldId="606"/>
        </pc:sldMkLst>
        <pc:spChg chg="mod">
          <ac:chgData name="Cristian Chilipirea" userId="34ab170da5908fc4" providerId="LiveId" clId="{5D693788-FA40-4E62-8C8D-797947305CF8}" dt="2022-03-09T07:48:40.204" v="66" actId="207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33" creationId="{A4F6EBF5-3A66-47A7-9274-2CA696F98A0F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43.410" v="67" actId="207"/>
          <ac:spMkLst>
            <pc:docMk/>
            <pc:sldMk cId="2329601204" sldId="606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8:52.791" v="69" actId="207"/>
        <pc:sldMkLst>
          <pc:docMk/>
          <pc:sldMk cId="2748028044" sldId="607"/>
        </pc:sldMkLst>
        <pc:spChg chg="mod">
          <ac:chgData name="Cristian Chilipirea" userId="34ab170da5908fc4" providerId="LiveId" clId="{5D693788-FA40-4E62-8C8D-797947305CF8}" dt="2022-03-09T07:48:48.964" v="68" actId="207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8:52.791" v="69" actId="207"/>
          <ac:spMkLst>
            <pc:docMk/>
            <pc:sldMk cId="2748028044" sldId="607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0.340" v="71" actId="207"/>
        <pc:sldMkLst>
          <pc:docMk/>
          <pc:sldMk cId="1029723783" sldId="608"/>
        </pc:sldMkLst>
        <pc:spChg chg="mod">
          <ac:chgData name="Cristian Chilipirea" userId="34ab170da5908fc4" providerId="LiveId" clId="{5D693788-FA40-4E62-8C8D-797947305CF8}" dt="2022-03-09T07:48:56.507" v="70" actId="207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0.340" v="71" actId="207"/>
          <ac:spMkLst>
            <pc:docMk/>
            <pc:sldMk cId="1029723783" sldId="608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08.150" v="73" actId="207"/>
        <pc:sldMkLst>
          <pc:docMk/>
          <pc:sldMk cId="3444809045" sldId="609"/>
        </pc:sldMkLst>
        <pc:spChg chg="mod">
          <ac:chgData name="Cristian Chilipirea" userId="34ab170da5908fc4" providerId="LiveId" clId="{5D693788-FA40-4E62-8C8D-797947305CF8}" dt="2022-03-09T07:49:04.106" v="72" actId="207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08.150" v="73" actId="207"/>
          <ac:spMkLst>
            <pc:docMk/>
            <pc:sldMk cId="3444809045" sldId="609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17.501" v="75" actId="207"/>
        <pc:sldMkLst>
          <pc:docMk/>
          <pc:sldMk cId="2456891915" sldId="610"/>
        </pc:sldMkLst>
        <pc:spChg chg="mod">
          <ac:chgData name="Cristian Chilipirea" userId="34ab170da5908fc4" providerId="LiveId" clId="{5D693788-FA40-4E62-8C8D-797947305CF8}" dt="2022-03-09T07:49:12.191" v="74" actId="207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38" creationId="{F16C1817-C3F6-434D-8B60-B91064A9F060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17.501" v="75" actId="207"/>
          <ac:spMkLst>
            <pc:docMk/>
            <pc:sldMk cId="2456891915" sldId="610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9:25.657" v="77" actId="207"/>
        <pc:sldMkLst>
          <pc:docMk/>
          <pc:sldMk cId="3269401478" sldId="612"/>
        </pc:sldMkLst>
        <pc:spChg chg="mod">
          <ac:chgData name="Cristian Chilipirea" userId="34ab170da5908fc4" providerId="LiveId" clId="{5D693788-FA40-4E62-8C8D-797947305CF8}" dt="2022-03-09T07:49:22.044" v="76" actId="207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" creationId="{C5B17747-E8F2-4D05-B8A1-B698C7E3B0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5" creationId="{0880A7AD-FC51-483A-B0D5-97DFB7F02DEC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29" creationId="{C526C343-25CB-4801-BBF2-13FB870F960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1" creationId="{67DDBFF4-73E5-45B8-AA87-395263781300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2" creationId="{A0065E1B-9E67-4F82-8C19-4E0C0B028CA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3" creationId="{708ED872-CD4D-48D4-AC05-FF740868D0E5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4" creationId="{125DB982-1028-446B-9BC9-E0164D556E64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37" creationId="{8BB974A9-ED8A-4DC2-9292-AF4DBAAE96E1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0" creationId="{45683BEB-BED6-40C6-80E0-444B1B8EEA6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2" creationId="{A9579E31-3346-4C08-B912-B4106693AB3D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5" creationId="{F7043115-A609-49F7-BB9E-5BFE8041337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6" creationId="{92F5DEBE-41C8-40DA-BA84-7C4A1D6DD317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7" creationId="{10291EAC-854F-419D-BB97-5E04F2494A06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48" creationId="{E6EFAAC2-CCD9-4E3C-B907-56CF0E925D5B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2" creationId="{3FE552F7-3083-4085-9BC8-FFEB00C99CC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3" creationId="{21B414A2-A3E1-4D8A-8004-6D4C9C6779B2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4" creationId="{54A4655C-3D60-4DD2-B576-C4CFC0F75428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8" creationId="{349CA5D2-0CA4-4240-9911-8DC77DA8BAAE}"/>
          </ac:spMkLst>
        </pc:spChg>
        <pc:spChg chg="mod">
          <ac:chgData name="Cristian Chilipirea" userId="34ab170da5908fc4" providerId="LiveId" clId="{5D693788-FA40-4E62-8C8D-797947305CF8}" dt="2022-03-09T07:49:25.657" v="77" actId="207"/>
          <ac:spMkLst>
            <pc:docMk/>
            <pc:sldMk cId="3269401478" sldId="612"/>
            <ac:spMk id="59" creationId="{6E46D875-3D27-4808-9E86-A793A375064D}"/>
          </ac:spMkLst>
        </pc:spChg>
      </pc:sldChg>
      <pc:sldChg chg="modSp add mod">
        <pc:chgData name="Cristian Chilipirea" userId="34ab170da5908fc4" providerId="LiveId" clId="{5D693788-FA40-4E62-8C8D-797947305CF8}" dt="2022-03-09T07:44:27.036" v="13" actId="207"/>
        <pc:sldMkLst>
          <pc:docMk/>
          <pc:sldMk cId="1279728188" sldId="677"/>
        </pc:sldMkLst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6" creationId="{9C4EDA0A-5039-4BC0-BDB3-6229BC8833C4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7" creationId="{8B84F430-28CE-4463-B4EF-DF6AEC753DFD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8" creationId="{D10EAF5F-D64E-428A-B7C2-CAF53EA63071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9" creationId="{9C7FC9D1-FAFD-489C-8ED9-2DDCC20DBF12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0" creationId="{F25C0884-A0F6-4AF2-BE65-6FEA2D6E987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1" creationId="{03E787DB-A808-4255-9D02-72844EB87536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2" creationId="{BDB3A458-44D1-4F0E-B524-A55B881723CB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3" creationId="{B6EC2CA6-56F8-4521-BC09-7D0CC414C64E}"/>
          </ac:spMkLst>
        </pc:spChg>
        <pc:spChg chg="mod">
          <ac:chgData name="Cristian Chilipirea" userId="34ab170da5908fc4" providerId="LiveId" clId="{5D693788-FA40-4E62-8C8D-797947305CF8}" dt="2022-03-09T07:44:27.036" v="13" actId="207"/>
          <ac:spMkLst>
            <pc:docMk/>
            <pc:sldMk cId="1279728188" sldId="677"/>
            <ac:spMk id="14" creationId="{673EF592-C78C-4A12-B9B8-63B4B999AFF7}"/>
          </ac:spMkLst>
        </pc:spChg>
      </pc:sldChg>
      <pc:sldChg chg="modSp add mod">
        <pc:chgData name="Cristian Chilipirea" userId="34ab170da5908fc4" providerId="LiveId" clId="{5D693788-FA40-4E62-8C8D-797947305CF8}" dt="2022-03-09T07:44:16.473" v="12" actId="207"/>
        <pc:sldMkLst>
          <pc:docMk/>
          <pc:sldMk cId="193595547" sldId="679"/>
        </pc:sldMkLst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5" creationId="{6F23E585-BB7A-4F53-85E7-037053FB7332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6" creationId="{4A222D3E-5B0B-47DC-8DDD-40C0D9F3193A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7" creationId="{E3F07AA7-9B46-4E43-9139-38E8D5BE8CF3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8" creationId="{F02ADAEB-F120-4023-A946-083D359CA3C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2" creationId="{6887E116-8280-4243-B988-1CF538F0513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3" creationId="{E33D012F-2F09-439D-A2FF-DB1384904168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4" creationId="{743D12B7-038C-4775-8B54-AD4F63C58FAD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8" creationId="{6777960F-D122-4A8F-9351-D53E3EDFF519}"/>
          </ac:spMkLst>
        </pc:spChg>
        <pc:spChg chg="mod">
          <ac:chgData name="Cristian Chilipirea" userId="34ab170da5908fc4" providerId="LiveId" clId="{5D693788-FA40-4E62-8C8D-797947305CF8}" dt="2022-03-09T07:44:16.473" v="12" actId="207"/>
          <ac:spMkLst>
            <pc:docMk/>
            <pc:sldMk cId="193595547" sldId="679"/>
            <ac:spMk id="19" creationId="{D8721264-590A-4B6B-8232-51A2A9FAD9A2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440861646" sldId="680"/>
        </pc:sldMkLst>
      </pc:sldChg>
      <pc:sldChg chg="modSp add mod">
        <pc:chgData name="Cristian Chilipirea" userId="34ab170da5908fc4" providerId="LiveId" clId="{5D693788-FA40-4E62-8C8D-797947305CF8}" dt="2022-03-09T07:44:54.913" v="18" actId="207"/>
        <pc:sldMkLst>
          <pc:docMk/>
          <pc:sldMk cId="3350614339" sldId="681"/>
        </pc:sldMkLst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3" creationId="{33A6B0B9-11CB-4D31-A337-03194CB0CD03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4" creationId="{03B55A21-231B-4CC4-965C-E473313A68A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5" creationId="{684A3397-7DF5-484B-808F-DD1396B36998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26" creationId="{B089E2BC-4189-44EC-BB75-BCD0382E306D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0" creationId="{DF4A6D68-0996-40DF-AE20-135511FAEFBC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1" creationId="{5BF618AD-AD28-4E83-BDE3-361E8E0D9CC1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2" creationId="{12853B4A-F677-4CFE-A3D2-F7B480D11F57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6" creationId="{14113CEF-AD71-4A8B-AF7E-3501D5A74D3F}"/>
          </ac:spMkLst>
        </pc:spChg>
        <pc:spChg chg="mod">
          <ac:chgData name="Cristian Chilipirea" userId="34ab170da5908fc4" providerId="LiveId" clId="{5D693788-FA40-4E62-8C8D-797947305CF8}" dt="2022-03-09T07:44:45.229" v="15" actId="207"/>
          <ac:spMkLst>
            <pc:docMk/>
            <pc:sldMk cId="3350614339" sldId="681"/>
            <ac:spMk id="37" creationId="{DF13CC16-EA12-4D25-8079-C0A3512375B1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2" creationId="{C5B8BFCF-9B2B-4C91-BDF0-A1394C2A008D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4" creationId="{7F742005-07E1-4BC6-B529-FFA3E34B55D2}"/>
          </ac:spMkLst>
        </pc:spChg>
        <pc:spChg chg="mod">
          <ac:chgData name="Cristian Chilipirea" userId="34ab170da5908fc4" providerId="LiveId" clId="{5D693788-FA40-4E62-8C8D-797947305CF8}" dt="2022-03-09T07:44:49.291" v="16" actId="207"/>
          <ac:spMkLst>
            <pc:docMk/>
            <pc:sldMk cId="3350614339" sldId="681"/>
            <ac:spMk id="45" creationId="{380679F5-46DB-421B-995B-8B1F03963A73}"/>
          </ac:spMkLst>
        </pc:spChg>
        <pc:spChg chg="mod">
          <ac:chgData name="Cristian Chilipirea" userId="34ab170da5908fc4" providerId="LiveId" clId="{5D693788-FA40-4E62-8C8D-797947305CF8}" dt="2022-03-09T07:44:41.965" v="14" actId="207"/>
          <ac:spMkLst>
            <pc:docMk/>
            <pc:sldMk cId="3350614339" sldId="681"/>
            <ac:spMk id="46" creationId="{E5EB9FB9-160B-45C6-8BA9-ADD831B708C6}"/>
          </ac:spMkLst>
        </pc:spChg>
        <pc:graphicFrameChg chg="modGraphic">
          <ac:chgData name="Cristian Chilipirea" userId="34ab170da5908fc4" providerId="LiveId" clId="{5D693788-FA40-4E62-8C8D-797947305CF8}" dt="2022-03-09T07:44:52.725" v="17" actId="207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modGraphic">
          <ac:chgData name="Cristian Chilipirea" userId="34ab170da5908fc4" providerId="LiveId" clId="{5D693788-FA40-4E62-8C8D-797947305CF8}" dt="2022-03-09T07:44:54.913" v="18" actId="207"/>
          <ac:graphicFrameMkLst>
            <pc:docMk/>
            <pc:sldMk cId="3350614339" sldId="681"/>
            <ac:graphicFrameMk id="43" creationId="{3BBB5E4C-61DC-4C6A-BED6-9252D0336D11}"/>
          </ac:graphicFrameMkLst>
        </pc:graphicFrameChg>
      </pc:sldChg>
      <pc:sldChg chg="modSp add mod">
        <pc:chgData name="Cristian Chilipirea" userId="34ab170da5908fc4" providerId="LiveId" clId="{5D693788-FA40-4E62-8C8D-797947305CF8}" dt="2022-03-09T07:45:12.190" v="21" actId="207"/>
        <pc:sldMkLst>
          <pc:docMk/>
          <pc:sldMk cId="947703394" sldId="682"/>
        </pc:sldMkLst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12.190" v="21" actId="207"/>
          <ac:spMkLst>
            <pc:docMk/>
            <pc:sldMk cId="947703394" sldId="682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10.108" v="20" actId="207"/>
          <ac:spMkLst>
            <pc:docMk/>
            <pc:sldMk cId="947703394" sldId="682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5:23.966" v="24" actId="207"/>
        <pc:sldMkLst>
          <pc:docMk/>
          <pc:sldMk cId="1707382702" sldId="683"/>
        </pc:sldMkLst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5" creationId="{650B1E1D-3C51-4C24-85BB-8303713FE8D4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6" creationId="{9D4A9E16-AD26-4132-B136-9E94C0DD54A0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8" creationId="{B42079EB-0EB9-4EA4-B957-C9C91670D5F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7" creationId="{AE49FA15-A8FF-420C-BDA0-4DB7AE27B00D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8" creationId="{54B4F6FD-01DC-49AF-9144-F232F0BC66B7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31" creationId="{40507C48-4DC0-47E8-A673-7538180A2016}"/>
          </ac:spMkLst>
        </pc:spChg>
        <pc:spChg chg="mod">
          <ac:chgData name="Cristian Chilipirea" userId="34ab170da5908fc4" providerId="LiveId" clId="{5D693788-FA40-4E62-8C8D-797947305CF8}" dt="2022-03-09T07:45:23.966" v="24" actId="207"/>
          <ac:spMkLst>
            <pc:docMk/>
            <pc:sldMk cId="1707382702" sldId="683"/>
            <ac:spMk id="41" creationId="{A39ADD96-DBC8-466F-B0B0-E17B8FF6D19B}"/>
          </ac:spMkLst>
        </pc:spChg>
      </pc:sldChg>
      <pc:sldChg chg="modSp add mod">
        <pc:chgData name="Cristian Chilipirea" userId="34ab170da5908fc4" providerId="LiveId" clId="{5D693788-FA40-4E62-8C8D-797947305CF8}" dt="2022-03-09T07:49:31.325" v="78" actId="207"/>
        <pc:sldMkLst>
          <pc:docMk/>
          <pc:sldMk cId="308681363" sldId="684"/>
        </pc:sldMkLst>
        <pc:spChg chg="mod">
          <ac:chgData name="Cristian Chilipirea" userId="34ab170da5908fc4" providerId="LiveId" clId="{5D693788-FA40-4E62-8C8D-797947305CF8}" dt="2022-03-09T07:49:31.325" v="78" actId="207"/>
          <ac:spMkLst>
            <pc:docMk/>
            <pc:sldMk cId="308681363" sldId="684"/>
            <ac:spMk id="2" creationId="{D1574D54-7BF5-463F-B492-D7B9FA8CBC18}"/>
          </ac:spMkLst>
        </pc:spChg>
      </pc:sldChg>
      <pc:sldChg chg="modSp add mod">
        <pc:chgData name="Cristian Chilipirea" userId="34ab170da5908fc4" providerId="LiveId" clId="{5D693788-FA40-4E62-8C8D-797947305CF8}" dt="2022-03-09T07:49:34.796" v="79" actId="207"/>
        <pc:sldMkLst>
          <pc:docMk/>
          <pc:sldMk cId="1858418054" sldId="685"/>
        </pc:sldMkLst>
        <pc:spChg chg="mod">
          <ac:chgData name="Cristian Chilipirea" userId="34ab170da5908fc4" providerId="LiveId" clId="{5D693788-FA40-4E62-8C8D-797947305CF8}" dt="2022-03-09T07:49:34.796" v="79" actId="207"/>
          <ac:spMkLst>
            <pc:docMk/>
            <pc:sldMk cId="1858418054" sldId="685"/>
            <ac:spMk id="2" creationId="{60F177C2-E803-493D-AFEA-9A7A83FDBD54}"/>
          </ac:spMkLst>
        </pc:spChg>
      </pc:sldChg>
      <pc:sldChg chg="modSp add mod">
        <pc:chgData name="Cristian Chilipirea" userId="34ab170da5908fc4" providerId="LiveId" clId="{5D693788-FA40-4E62-8C8D-797947305CF8}" dt="2022-03-09T07:49:48.790" v="81" actId="207"/>
        <pc:sldMkLst>
          <pc:docMk/>
          <pc:sldMk cId="1057339212" sldId="686"/>
        </pc:sldMkLst>
        <pc:spChg chg="mod">
          <ac:chgData name="Cristian Chilipirea" userId="34ab170da5908fc4" providerId="LiveId" clId="{5D693788-FA40-4E62-8C8D-797947305CF8}" dt="2022-03-09T07:49:48.790" v="81" actId="207"/>
          <ac:spMkLst>
            <pc:docMk/>
            <pc:sldMk cId="1057339212" sldId="686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2.184" v="82" actId="207"/>
        <pc:sldMkLst>
          <pc:docMk/>
          <pc:sldMk cId="1018699342" sldId="687"/>
        </pc:sldMkLst>
        <pc:spChg chg="mod">
          <ac:chgData name="Cristian Chilipirea" userId="34ab170da5908fc4" providerId="LiveId" clId="{5D693788-FA40-4E62-8C8D-797947305CF8}" dt="2022-03-09T07:49:52.184" v="82" actId="207"/>
          <ac:spMkLst>
            <pc:docMk/>
            <pc:sldMk cId="1018699342" sldId="687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7.670" v="84" actId="207"/>
        <pc:sldMkLst>
          <pc:docMk/>
          <pc:sldMk cId="3075809267" sldId="688"/>
        </pc:sldMkLst>
        <pc:spChg chg="mod">
          <ac:chgData name="Cristian Chilipirea" userId="34ab170da5908fc4" providerId="LiveId" clId="{5D693788-FA40-4E62-8C8D-797947305CF8}" dt="2022-03-09T07:49:57.670" v="84" actId="207"/>
          <ac:spMkLst>
            <pc:docMk/>
            <pc:sldMk cId="3075809267" sldId="688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39.946" v="80" actId="207"/>
        <pc:sldMkLst>
          <pc:docMk/>
          <pc:sldMk cId="648758286" sldId="689"/>
        </pc:sldMkLst>
        <pc:spChg chg="mod">
          <ac:chgData name="Cristian Chilipirea" userId="34ab170da5908fc4" providerId="LiveId" clId="{5D693788-FA40-4E62-8C8D-797947305CF8}" dt="2022-03-09T07:49:39.946" v="80" actId="207"/>
          <ac:spMkLst>
            <pc:docMk/>
            <pc:sldMk cId="648758286" sldId="689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49:54.916" v="83" actId="207"/>
        <pc:sldMkLst>
          <pc:docMk/>
          <pc:sldMk cId="3579555077" sldId="690"/>
        </pc:sldMkLst>
        <pc:spChg chg="mod">
          <ac:chgData name="Cristian Chilipirea" userId="34ab170da5908fc4" providerId="LiveId" clId="{5D693788-FA40-4E62-8C8D-797947305CF8}" dt="2022-03-09T07:49:54.916" v="83" actId="207"/>
          <ac:spMkLst>
            <pc:docMk/>
            <pc:sldMk cId="3579555077" sldId="690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1.165" v="85" actId="207"/>
        <pc:sldMkLst>
          <pc:docMk/>
          <pc:sldMk cId="1265175015" sldId="691"/>
        </pc:sldMkLst>
        <pc:spChg chg="mod">
          <ac:chgData name="Cristian Chilipirea" userId="34ab170da5908fc4" providerId="LiveId" clId="{5D693788-FA40-4E62-8C8D-797947305CF8}" dt="2022-03-09T07:50:01.165" v="85" actId="207"/>
          <ac:spMkLst>
            <pc:docMk/>
            <pc:sldMk cId="1265175015" sldId="691"/>
            <ac:spMk id="2" creationId="{28B702E1-7EB9-441F-AB08-DA3FDA8A2A01}"/>
          </ac:spMkLst>
        </pc:spChg>
      </pc:sldChg>
      <pc:sldChg chg="modSp add mod">
        <pc:chgData name="Cristian Chilipirea" userId="34ab170da5908fc4" providerId="LiveId" clId="{5D693788-FA40-4E62-8C8D-797947305CF8}" dt="2022-03-09T07:50:08.849" v="87" actId="207"/>
        <pc:sldMkLst>
          <pc:docMk/>
          <pc:sldMk cId="2689610395" sldId="692"/>
        </pc:sldMkLst>
        <pc:spChg chg="mod">
          <ac:chgData name="Cristian Chilipirea" userId="34ab170da5908fc4" providerId="LiveId" clId="{5D693788-FA40-4E62-8C8D-797947305CF8}" dt="2022-03-09T07:50:08.849" v="87" actId="207"/>
          <ac:spMkLst>
            <pc:docMk/>
            <pc:sldMk cId="2689610395" sldId="692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599576974" sldId="69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67053831" sldId="694"/>
        </pc:sldMkLst>
      </pc:sldChg>
      <pc:sldChg chg="modSp add mod">
        <pc:chgData name="Cristian Chilipirea" userId="34ab170da5908fc4" providerId="LiveId" clId="{5D693788-FA40-4E62-8C8D-797947305CF8}" dt="2022-03-09T07:50:12.474" v="88" actId="207"/>
        <pc:sldMkLst>
          <pc:docMk/>
          <pc:sldMk cId="1575434959" sldId="695"/>
        </pc:sldMkLst>
        <pc:spChg chg="mod">
          <ac:chgData name="Cristian Chilipirea" userId="34ab170da5908fc4" providerId="LiveId" clId="{5D693788-FA40-4E62-8C8D-797947305CF8}" dt="2022-03-09T07:50:12.474" v="88" actId="207"/>
          <ac:spMkLst>
            <pc:docMk/>
            <pc:sldMk cId="1575434959" sldId="695"/>
            <ac:spMk id="2" creationId="{8CBFDC1B-BD62-434D-B90D-BA70884A85FD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149427460" sldId="696"/>
        </pc:sldMkLst>
      </pc:sldChg>
      <pc:sldChg chg="modSp add mod">
        <pc:chgData name="Cristian Chilipirea" userId="34ab170da5908fc4" providerId="LiveId" clId="{5D693788-FA40-4E62-8C8D-797947305CF8}" dt="2022-03-09T07:51:09.355" v="100" actId="207"/>
        <pc:sldMkLst>
          <pc:docMk/>
          <pc:sldMk cId="1421059359" sldId="697"/>
        </pc:sldMkLst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7" creationId="{29782896-C4CC-4565-AFC0-F6B58474E6C8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9" creationId="{0E3C2CEA-9D2C-4348-B352-C02C111FFE0D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1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2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3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2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3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4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5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6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7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8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49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0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1" creationId="{00000000-0000-0000-0000-000000000000}"/>
          </ac:spMkLst>
        </pc:spChg>
        <pc:spChg chg="mod">
          <ac:chgData name="Cristian Chilipirea" userId="34ab170da5908fc4" providerId="LiveId" clId="{5D693788-FA40-4E62-8C8D-797947305CF8}" dt="2022-03-09T07:51:09.355" v="100" actId="207"/>
          <ac:spMkLst>
            <pc:docMk/>
            <pc:sldMk cId="1421059359" sldId="697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5D693788-FA40-4E62-8C8D-797947305CF8}" dt="2022-03-09T07:50:23.092" v="91" actId="207"/>
        <pc:sldMkLst>
          <pc:docMk/>
          <pc:sldMk cId="1449918423" sldId="698"/>
        </pc:sldMkLst>
        <pc:spChg chg="mod">
          <ac:chgData name="Cristian Chilipirea" userId="34ab170da5908fc4" providerId="LiveId" clId="{5D693788-FA40-4E62-8C8D-797947305CF8}" dt="2022-03-09T07:50:19.851" v="90" actId="207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3.092" v="91" actId="207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5D693788-FA40-4E62-8C8D-797947305CF8}" dt="2022-03-09T07:50:29.904" v="93" actId="207"/>
        <pc:sldMkLst>
          <pc:docMk/>
          <pc:sldMk cId="4035309953" sldId="699"/>
        </pc:sldMkLst>
        <pc:spChg chg="mod">
          <ac:chgData name="Cristian Chilipirea" userId="34ab170da5908fc4" providerId="LiveId" clId="{5D693788-FA40-4E62-8C8D-797947305CF8}" dt="2022-03-09T07:50:27.691" v="92" actId="207"/>
          <ac:spMkLst>
            <pc:docMk/>
            <pc:sldMk cId="4035309953" sldId="699"/>
            <ac:spMk id="2" creationId="{F683255E-F0EB-4E2D-9F55-1FE686102B0F}"/>
          </ac:spMkLst>
        </pc:spChg>
        <pc:spChg chg="mod">
          <ac:chgData name="Cristian Chilipirea" userId="34ab170da5908fc4" providerId="LiveId" clId="{5D693788-FA40-4E62-8C8D-797947305CF8}" dt="2022-03-09T07:50:29.904" v="93" actId="207"/>
          <ac:spMkLst>
            <pc:docMk/>
            <pc:sldMk cId="4035309953" sldId="699"/>
            <ac:spMk id="3" creationId="{D8F89767-D8ED-4A08-BA8E-3DB9ADDAA79B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1502304" sldId="70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00095267" sldId="701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853163693" sldId="702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40607238" sldId="703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785892183" sldId="704"/>
        </pc:sldMkLst>
      </pc:sldChg>
      <pc:sldChg chg="modSp add mod">
        <pc:chgData name="Cristian Chilipirea" userId="34ab170da5908fc4" providerId="LiveId" clId="{5D693788-FA40-4E62-8C8D-797947305CF8}" dt="2022-03-09T07:45:36.282" v="27" actId="207"/>
        <pc:sldMkLst>
          <pc:docMk/>
          <pc:sldMk cId="1829696311" sldId="705"/>
        </pc:sldMkLst>
        <pc:spChg chg="mod">
          <ac:chgData name="Cristian Chilipirea" userId="34ab170da5908fc4" providerId="LiveId" clId="{5D693788-FA40-4E62-8C8D-797947305CF8}" dt="2022-03-09T07:45:31.541" v="26" actId="20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5D693788-FA40-4E62-8C8D-797947305CF8}" dt="2022-03-09T07:45:28.438" v="25" actId="207"/>
          <ac:spMkLst>
            <pc:docMk/>
            <pc:sldMk cId="1829696311" sldId="705"/>
            <ac:spMk id="3" creationId="{A9E65F1C-FF01-4903-82E7-1259E7A5257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5" creationId="{29E0A06C-B0C8-46BB-9862-49BEC89670C7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6" creationId="{A55F60A4-9E51-47BB-8D5B-A54700B76362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7" creationId="{6FBC9EC0-B09F-4A8B-9F18-5D1FB5BAD86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8" creationId="{115C1D01-3641-4066-9DD5-AC94E0CAFF2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2" creationId="{68B67770-D153-47D4-99DA-84A9FF540C2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3" creationId="{EDC3FC1E-D8C1-46C5-AAB8-069D723D983C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4" creationId="{7430D3B7-4A5D-46B5-8A2B-F838541D7A49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8" creationId="{D0AD743D-2BFF-4593-83B5-3BEFE9B31B35}"/>
          </ac:spMkLst>
        </pc:spChg>
        <pc:spChg chg="mod">
          <ac:chgData name="Cristian Chilipirea" userId="34ab170da5908fc4" providerId="LiveId" clId="{5D693788-FA40-4E62-8C8D-797947305CF8}" dt="2022-03-09T07:45:36.282" v="27" actId="207"/>
          <ac:spMkLst>
            <pc:docMk/>
            <pc:sldMk cId="1829696311" sldId="705"/>
            <ac:spMk id="19" creationId="{710D0C30-ED14-467F-8C85-875CA1F17E84}"/>
          </ac:spMkLst>
        </pc:spChg>
      </pc:sldChg>
      <pc:sldChg chg="modSp add mod">
        <pc:chgData name="Cristian Chilipirea" userId="34ab170da5908fc4" providerId="LiveId" clId="{5D693788-FA40-4E62-8C8D-797947305CF8}" dt="2022-03-09T07:50:15.303" v="89" actId="207"/>
        <pc:sldMkLst>
          <pc:docMk/>
          <pc:sldMk cId="2087043223" sldId="706"/>
        </pc:sldMkLst>
        <pc:spChg chg="mod">
          <ac:chgData name="Cristian Chilipirea" userId="34ab170da5908fc4" providerId="LiveId" clId="{5D693788-FA40-4E62-8C8D-797947305CF8}" dt="2022-03-09T07:50:15.303" v="89" actId="207"/>
          <ac:spMkLst>
            <pc:docMk/>
            <pc:sldMk cId="2087043223" sldId="706"/>
            <ac:spMk id="2" creationId="{7156A0F7-7A99-4D76-B5FB-86749D6149EC}"/>
          </ac:spMkLst>
        </pc:spChg>
      </pc:sldChg>
      <pc:sldChg chg="modSp add mod">
        <pc:chgData name="Cristian Chilipirea" userId="34ab170da5908fc4" providerId="LiveId" clId="{5D693788-FA40-4E62-8C8D-797947305CF8}" dt="2022-03-09T07:50:05.288" v="86" actId="207"/>
        <pc:sldMkLst>
          <pc:docMk/>
          <pc:sldMk cId="1910641494" sldId="707"/>
        </pc:sldMkLst>
        <pc:spChg chg="mod">
          <ac:chgData name="Cristian Chilipirea" userId="34ab170da5908fc4" providerId="LiveId" clId="{5D693788-FA40-4E62-8C8D-797947305CF8}" dt="2022-03-09T07:50:05.288" v="86" actId="207"/>
          <ac:spMkLst>
            <pc:docMk/>
            <pc:sldMk cId="1910641494" sldId="707"/>
            <ac:spMk id="2" creationId="{4CA46840-30B3-455A-9351-0BD98F00D566}"/>
          </ac:spMkLst>
        </pc:sp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4260203964" sldId="708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1012895254" sldId="709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857159270" sldId="710"/>
        </pc:sldMkLst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267533109" sldId="711"/>
        </pc:sldMkLst>
      </pc:sldChg>
      <pc:sldChg chg="modSp add mod">
        <pc:chgData name="Cristian Chilipirea" userId="34ab170da5908fc4" providerId="LiveId" clId="{5D693788-FA40-4E62-8C8D-797947305CF8}" dt="2022-03-09T07:51:31.050" v="101" actId="207"/>
        <pc:sldMkLst>
          <pc:docMk/>
          <pc:sldMk cId="3710067489" sldId="712"/>
        </pc:sldMkLst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5D693788-FA40-4E62-8C8D-797947305CF8}" dt="2022-03-09T07:51:31.050" v="101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modSp add">
        <pc:chgData name="Cristian Chilipirea" userId="34ab170da5908fc4" providerId="LiveId" clId="{5D693788-FA40-4E62-8C8D-797947305CF8}" dt="2022-03-09T07:51:35.851" v="102" actId="207"/>
        <pc:sldMkLst>
          <pc:docMk/>
          <pc:sldMk cId="795372689" sldId="713"/>
        </pc:sldMkLst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35.851" v="102" actId="207"/>
          <ac:spMkLst>
            <pc:docMk/>
            <pc:sldMk cId="795372689" sldId="713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35.851" v="102" actId="207"/>
          <ac:cxnSpMkLst>
            <pc:docMk/>
            <pc:sldMk cId="795372689" sldId="713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2.621" v="103" actId="207"/>
        <pc:sldMkLst>
          <pc:docMk/>
          <pc:sldMk cId="1548314742" sldId="715"/>
        </pc:sldMkLst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2.621" v="103" actId="207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2.621" v="103" actId="207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14.948" v="109" actId="207"/>
        <pc:sldMkLst>
          <pc:docMk/>
          <pc:sldMk cId="17611562" sldId="716"/>
        </pc:sldMkLst>
        <pc:spChg chg="mod">
          <ac:chgData name="Cristian Chilipirea" userId="34ab170da5908fc4" providerId="LiveId" clId="{5D693788-FA40-4E62-8C8D-797947305CF8}" dt="2022-03-09T07:52:10.933" v="108" actId="207"/>
          <ac:spMkLst>
            <pc:docMk/>
            <pc:sldMk cId="17611562" sldId="716"/>
            <ac:spMk id="2" creationId="{B954D2CC-30C2-47B7-A11A-BA5E83D932D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1" creationId="{4DA967F4-0887-45E2-A5ED-0DF22C30881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14.948" v="109" actId="207"/>
          <ac:spMkLst>
            <pc:docMk/>
            <pc:sldMk cId="17611562" sldId="716"/>
            <ac:spMk id="89" creationId="{BD7D0DE1-3A4E-4C4B-BE1E-62C6626F365E}"/>
          </ac:spMkLst>
        </pc:spChg>
      </pc:sldChg>
      <pc:sldChg chg="modSp add">
        <pc:chgData name="Cristian Chilipirea" userId="34ab170da5908fc4" providerId="LiveId" clId="{5D693788-FA40-4E62-8C8D-797947305CF8}" dt="2022-03-09T07:52:03.737" v="106" actId="207"/>
        <pc:sldMkLst>
          <pc:docMk/>
          <pc:sldMk cId="1265911002" sldId="717"/>
        </pc:sldMkLst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03.737" v="106" actId="207"/>
          <ac:spMkLst>
            <pc:docMk/>
            <pc:sldMk cId="1265911002" sldId="717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2:03.737" v="106" actId="207"/>
          <ac:cxnSpMkLst>
            <pc:docMk/>
            <pc:sldMk cId="1265911002" sldId="717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57.713" v="105" actId="207"/>
        <pc:sldMkLst>
          <pc:docMk/>
          <pc:sldMk cId="3826152594" sldId="718"/>
        </pc:sldMkLst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57.713" v="105" actId="207"/>
          <ac:spMkLst>
            <pc:docMk/>
            <pc:sldMk cId="3826152594" sldId="718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57.713" v="105" actId="207"/>
          <ac:cxnSpMkLst>
            <pc:docMk/>
            <pc:sldMk cId="3826152594" sldId="718"/>
            <ac:cxnSpMk id="62" creationId="{D0E6C982-46ED-4128-9703-49EFE672C03B}"/>
          </ac:cxnSpMkLst>
        </pc:cxnChg>
      </pc:sldChg>
      <pc:sldChg chg="modSp add">
        <pc:chgData name="Cristian Chilipirea" userId="34ab170da5908fc4" providerId="LiveId" clId="{5D693788-FA40-4E62-8C8D-797947305CF8}" dt="2022-03-09T07:51:47.859" v="104" actId="207"/>
        <pc:sldMkLst>
          <pc:docMk/>
          <pc:sldMk cId="783024352" sldId="719"/>
        </pc:sldMkLst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1:47.859" v="104" actId="207"/>
          <ac:spMkLst>
            <pc:docMk/>
            <pc:sldMk cId="783024352" sldId="719"/>
            <ac:spMk id="89" creationId="{BD7D0DE1-3A4E-4C4B-BE1E-62C6626F365E}"/>
          </ac:spMkLst>
        </pc:sp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8" creationId="{2D2DC094-CAA5-4CC0-A912-A3574826E14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9" creationId="{46D579DC-897A-4F24-B966-26812957E5D3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5" creationId="{070C4A80-9E43-466C-9C73-B5ABD9EAC3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19" creationId="{5625D030-2D24-4251-B41E-3F20EC5042F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39" creationId="{8EF20664-EE06-411A-957C-2B16C916EF84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2" creationId="{4311E2FA-6E7B-4E05-B0DF-171CC6B71ABD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4" creationId="{38441D84-A1F0-4B63-8DEC-ACBC8EF208C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46" creationId="{F15FE581-202C-4203-9ED4-C3CFC5F2E5BF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2" creationId="{B85492A9-649D-4B5E-A531-6F138D247B1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4" creationId="{DBCB12C8-0B64-448A-B72D-D14BBCB5C28B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6" creationId="{25AC5A2D-F589-49F3-BE7F-E66A426EE480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58" creationId="{25B0E717-C049-486C-BDA0-0983D83E7A2E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0" creationId="{0ED1EC17-9952-429B-A848-3D3166D9D237}"/>
          </ac:cxnSpMkLst>
        </pc:cxnChg>
        <pc:cxnChg chg="mod">
          <ac:chgData name="Cristian Chilipirea" userId="34ab170da5908fc4" providerId="LiveId" clId="{5D693788-FA40-4E62-8C8D-797947305CF8}" dt="2022-03-09T07:51:47.859" v="104" actId="207"/>
          <ac:cxnSpMkLst>
            <pc:docMk/>
            <pc:sldMk cId="783024352" sldId="719"/>
            <ac:cxnSpMk id="62" creationId="{D0E6C982-46ED-4128-9703-49EFE672C03B}"/>
          </ac:cxnSpMkLst>
        </pc:cxnChg>
      </pc:sldChg>
      <pc:sldChg chg="modSp add mod">
        <pc:chgData name="Cristian Chilipirea" userId="34ab170da5908fc4" providerId="LiveId" clId="{5D693788-FA40-4E62-8C8D-797947305CF8}" dt="2022-03-09T07:52:21.661" v="110" actId="207"/>
        <pc:sldMkLst>
          <pc:docMk/>
          <pc:sldMk cId="4155747342" sldId="720"/>
        </pc:sldMkLst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" creationId="{1B9687D3-DF12-48B3-BD17-028DD6B8EF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" creationId="{A1A8C3FA-592A-4CF2-A28B-0DFB4A14B83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7" creationId="{DFD9CD4E-BCE4-444A-AD7A-FA35AE33440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0" creationId="{5108C40B-E114-48B2-B556-6B87B14A917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16" creationId="{EA83783A-4BBA-490C-8785-C772DF9B562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4" creationId="{806363C0-190E-4960-A48C-C1FF3876141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38" creationId="{F467A832-7080-4860-95C3-C8B398C769A3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1" creationId="{43730D74-230F-48D0-A859-7CB3996F8EC6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3" creationId="{E3E8566C-C36B-421B-954A-BDAC964A743E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45" creationId="{CAED325F-39BF-4E1C-9115-A744AD477FEB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0" creationId="{5717B37F-A908-48AC-938E-24CEFC3915C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1" creationId="{B44ACF70-AAD0-4507-B189-F5465CA77190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3" creationId="{0E96040E-2993-4E10-AEA0-FCA24CA4D79A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5" creationId="{A16B286A-0B79-426E-B70A-2D8FD53C2CF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7" creationId="{796BAD6E-7FC5-41FB-817F-707AEDAB50B1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59" creationId="{72BB788C-91FB-493A-B411-AEB11852C52F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61" creationId="{A025DC73-DCF7-47DC-B14A-9661BFABFC2C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5" creationId="{9E04BFDA-A03D-49EB-BF45-D275C3556AE5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6" creationId="{88062CEB-5B3E-4639-A09E-BB1B04CBC0AD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7" creationId="{24740DDF-5791-4710-B0C8-D64F2435B074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8" creationId="{DBDA1F47-8B60-44A7-B40A-F420B1262DB2}"/>
          </ac:spMkLst>
        </pc:spChg>
        <pc:spChg chg="mod">
          <ac:chgData name="Cristian Chilipirea" userId="34ab170da5908fc4" providerId="LiveId" clId="{5D693788-FA40-4E62-8C8D-797947305CF8}" dt="2022-03-09T07:52:21.661" v="110" actId="207"/>
          <ac:spMkLst>
            <pc:docMk/>
            <pc:sldMk cId="4155747342" sldId="720"/>
            <ac:spMk id="89" creationId="{BD7D0DE1-3A4E-4C4B-BE1E-62C6626F365E}"/>
          </ac:spMkLst>
        </pc:spChg>
      </pc:sldChg>
      <pc:sldChg chg="modSp add mod">
        <pc:chgData name="Cristian Chilipirea" userId="34ab170da5908fc4" providerId="LiveId" clId="{5D693788-FA40-4E62-8C8D-797947305CF8}" dt="2022-03-09T07:52:32.795" v="112" actId="207"/>
        <pc:sldMkLst>
          <pc:docMk/>
          <pc:sldMk cId="2842942952" sldId="721"/>
        </pc:sldMkLst>
        <pc:graphicFrameChg chg="modGraphic">
          <ac:chgData name="Cristian Chilipirea" userId="34ab170da5908fc4" providerId="LiveId" clId="{5D693788-FA40-4E62-8C8D-797947305CF8}" dt="2022-03-09T07:52:32.795" v="112" actId="207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add">
        <pc:chgData name="Cristian Chilipirea" userId="34ab170da5908fc4" providerId="LiveId" clId="{5D693788-FA40-4E62-8C8D-797947305CF8}" dt="2022-03-09T07:44:08.636" v="11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B06FC5C3-AC0E-46E5-90E1-269995C5A350}"/>
    <pc:docChg chg="addSld delSld modSld">
      <pc:chgData name="Cristian Chilipirea" userId="34ab170da5908fc4" providerId="LiveId" clId="{B06FC5C3-AC0E-46E5-90E1-269995C5A350}" dt="2022-03-11T07:33:08.556" v="22" actId="692"/>
      <pc:docMkLst>
        <pc:docMk/>
      </pc:docMkLst>
      <pc:sldChg chg="modSp mod">
        <pc:chgData name="Cristian Chilipirea" userId="34ab170da5908fc4" providerId="LiveId" clId="{B06FC5C3-AC0E-46E5-90E1-269995C5A350}" dt="2022-03-11T07:28:39.069" v="0" actId="20577"/>
        <pc:sldMkLst>
          <pc:docMk/>
          <pc:sldMk cId="736295071" sldId="256"/>
        </pc:sldMkLst>
        <pc:spChg chg="mod">
          <ac:chgData name="Cristian Chilipirea" userId="34ab170da5908fc4" providerId="LiveId" clId="{B06FC5C3-AC0E-46E5-90E1-269995C5A350}" dt="2022-03-11T07:28:39.069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2980680" sldId="55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2548878" sldId="55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73248128" sldId="5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878214405" sldId="5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62520965" sldId="5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3595547" sldId="67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947703394" sldId="68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8681363" sldId="68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648758286" sldId="68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1502304" sldId="70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00095267" sldId="701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40607238" sldId="703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67533109" sldId="711"/>
        </pc:sldMkLst>
      </pc:sldChg>
      <pc:sldChg chg="modSp add del mod">
        <pc:chgData name="Cristian Chilipirea" userId="34ab170da5908fc4" providerId="LiveId" clId="{B06FC5C3-AC0E-46E5-90E1-269995C5A350}" dt="2022-03-11T07:29:34.238" v="3" actId="207"/>
        <pc:sldMkLst>
          <pc:docMk/>
          <pc:sldMk cId="3710067489" sldId="712"/>
        </pc:sldMkLst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" creationId="{81652E28-9DC8-4F99-A464-43D15C46BA2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" creationId="{5108C40B-E114-48B2-B556-6B87B14A917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61" creationId="{A025DC73-DCF7-47DC-B14A-9661BFABFC2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1" creationId="{5599E001-DAEC-4E1A-8A1A-B71AAE943595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2" creationId="{07727302-4194-413C-B8A2-E4A432195FCC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97" creationId="{2342F1DE-4429-46CD-B279-E1AA88F61C88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0" creationId="{1D575FBC-F098-4131-9C62-0076DE4AA3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2" creationId="{BD741555-F6EA-47D0-8063-28209EB5BA27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5" creationId="{CDE459D5-2CBC-4990-A024-387FAB6A8FFF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7" creationId="{7AE857DA-C281-49D3-82C1-CC47CC0489A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09" creationId="{593DE479-8DC8-4BF8-8321-5348BAF51792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11" creationId="{186BD0E7-656A-4DEF-A711-54A705B0A5D4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0" creationId="{888BCEF0-4046-409A-80AB-83669E8B356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2" creationId="{F209B37E-1A34-422F-B1B9-E79D0D354013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4" creationId="{84A922FC-E12A-4B49-B202-01CA5AE237EB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6" creationId="{8D627914-718F-49DD-9BCB-454ACC630BAD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38" creationId="{64077177-939E-4522-BEFA-843329B3609A}"/>
          </ac:spMkLst>
        </pc:spChg>
        <pc:spChg chg="mod">
          <ac:chgData name="Cristian Chilipirea" userId="34ab170da5908fc4" providerId="LiveId" clId="{B06FC5C3-AC0E-46E5-90E1-269995C5A350}" dt="2022-03-11T07:29:34.238" v="3" actId="207"/>
          <ac:spMkLst>
            <pc:docMk/>
            <pc:sldMk cId="3710067489" sldId="712"/>
            <ac:spMk id="140" creationId="{0022EEFC-F143-41B8-B3C8-9DB6219B9111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95372689" sldId="713"/>
        </pc:sldMkLst>
      </pc:sldChg>
      <pc:sldChg chg="add">
        <pc:chgData name="Cristian Chilipirea" userId="34ab170da5908fc4" providerId="LiveId" clId="{B06FC5C3-AC0E-46E5-90E1-269995C5A350}" dt="2022-03-11T07:29:16.727" v="2"/>
        <pc:sldMkLst>
          <pc:docMk/>
          <pc:sldMk cId="1849271935" sldId="713"/>
        </pc:sldMkLst>
      </pc:sldChg>
      <pc:sldChg chg="modSp add mod">
        <pc:chgData name="Cristian Chilipirea" userId="34ab170da5908fc4" providerId="LiveId" clId="{B06FC5C3-AC0E-46E5-90E1-269995C5A350}" dt="2022-03-11T07:29:40.102" v="4" actId="207"/>
        <pc:sldMkLst>
          <pc:docMk/>
          <pc:sldMk cId="4166998008" sldId="714"/>
        </pc:sldMkLst>
        <pc:spChg chg="mod">
          <ac:chgData name="Cristian Chilipirea" userId="34ab170da5908fc4" providerId="LiveId" clId="{B06FC5C3-AC0E-46E5-90E1-269995C5A350}" dt="2022-03-11T07:29:40.102" v="4" actId="207"/>
          <ac:spMkLst>
            <pc:docMk/>
            <pc:sldMk cId="4166998008" sldId="714"/>
            <ac:spMk id="4" creationId="{BD51603A-8971-4253-B2CB-CBAD1107CC0F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548314742" sldId="715"/>
        </pc:sldMkLst>
      </pc:sldChg>
      <pc:sldChg chg="modSp add mod">
        <pc:chgData name="Cristian Chilipirea" userId="34ab170da5908fc4" providerId="LiveId" clId="{B06FC5C3-AC0E-46E5-90E1-269995C5A350}" dt="2022-03-11T07:32:01.944" v="9" actId="692"/>
        <pc:sldMkLst>
          <pc:docMk/>
          <pc:sldMk cId="2916874499" sldId="715"/>
        </pc:sldMkLst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7" creationId="{D274B1B2-A0CD-4515-9356-7C917FC6D41B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8" creationId="{78AED57A-FA7F-4EE2-8610-4949A1478946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79" creationId="{A73998CE-4336-4953-A2A6-BDC56D38FE49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0" creationId="{6DC42EB6-1C3D-423F-9B66-25413E3C5853}"/>
          </ac:spMkLst>
        </pc:spChg>
        <pc:spChg chg="mod">
          <ac:chgData name="Cristian Chilipirea" userId="34ab170da5908fc4" providerId="LiveId" clId="{B06FC5C3-AC0E-46E5-90E1-269995C5A350}" dt="2022-03-11T07:30:17.863" v="8" actId="207"/>
          <ac:spMkLst>
            <pc:docMk/>
            <pc:sldMk cId="2916874499" sldId="715"/>
            <ac:spMk id="81" creationId="{56665DA5-892D-41AD-843E-489AFE4F6C2F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4" creationId="{45EC20F3-D0F4-4C28-BB85-5C8B5F806427}"/>
          </ac:spMkLst>
        </pc:spChg>
        <pc:spChg chg="mod">
          <ac:chgData name="Cristian Chilipirea" userId="34ab170da5908fc4" providerId="LiveId" clId="{B06FC5C3-AC0E-46E5-90E1-269995C5A350}" dt="2022-03-11T07:32:01.944" v="9" actId="692"/>
          <ac:spMkLst>
            <pc:docMk/>
            <pc:sldMk cId="2916874499" sldId="715"/>
            <ac:spMk id="85" creationId="{5505AC44-F0E0-4B2B-89F0-AE7475C3DAFC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7611562" sldId="716"/>
        </pc:sldMkLst>
      </pc:sldChg>
      <pc:sldChg chg="modSp add mod">
        <pc:chgData name="Cristian Chilipirea" userId="34ab170da5908fc4" providerId="LiveId" clId="{B06FC5C3-AC0E-46E5-90E1-269995C5A350}" dt="2022-03-11T07:30:02.587" v="6" actId="207"/>
        <pc:sldMkLst>
          <pc:docMk/>
          <pc:sldMk cId="4049494771" sldId="716"/>
        </pc:sldMkLst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3" creationId="{07F9420D-7496-4320-8055-6CDF2284AD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02.587" v="6" actId="207"/>
          <ac:spMkLst>
            <pc:docMk/>
            <pc:sldMk cId="4049494771" sldId="716"/>
            <ac:spMk id="77" creationId="{D274B1B2-A0CD-4515-9356-7C917FC6D41B}"/>
          </ac:spMkLst>
        </pc:spChg>
      </pc:sldChg>
      <pc:sldChg chg="modSp add mod">
        <pc:chgData name="Cristian Chilipirea" userId="34ab170da5908fc4" providerId="LiveId" clId="{B06FC5C3-AC0E-46E5-90E1-269995C5A350}" dt="2022-03-11T07:30:11.319" v="7" actId="207"/>
        <pc:sldMkLst>
          <pc:docMk/>
          <pc:sldMk cId="241264237" sldId="717"/>
        </pc:sldMkLst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" creationId="{75A2ACDC-F10E-449C-A248-FE73CBBB9BD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1" creationId="{0FD9AB77-AB95-4976-8AC8-C6936205C93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28" creationId="{AE909D3B-7256-4560-B6BF-41B9F658573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0" creationId="{2616E482-0C5D-420A-88DF-4D5B2C211B01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1" creationId="{15274639-DB4B-4D04-8057-1C715C48841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2" creationId="{D63EADAD-54F0-4A69-A911-DF71E24A0476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47" creationId="{1030DE0B-D690-4E7F-AE50-68ED494BB6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6" creationId="{DB935362-09CA-47F6-8CDF-C5B7051D610E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59" creationId="{620A8BC6-4E9E-4A49-A3B5-EFC0F1E5293A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60" creationId="{65EFD540-CEE9-4301-84E2-4E26DDAED969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2" creationId="{79F190E3-8AB9-41E8-BCA7-E97DCCA0D913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5" creationId="{1B22C154-0F1A-4341-9284-6880DEE334B5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6" creationId="{33D31CC1-6CCD-4683-AC77-34733C83824C}"/>
          </ac:spMkLst>
        </pc:spChg>
        <pc:spChg chg="mod">
          <ac:chgData name="Cristian Chilipirea" userId="34ab170da5908fc4" providerId="LiveId" clId="{B06FC5C3-AC0E-46E5-90E1-269995C5A350}" dt="2022-03-11T07:30:11.319" v="7" actId="207"/>
          <ac:spMkLst>
            <pc:docMk/>
            <pc:sldMk cId="241264237" sldId="717"/>
            <ac:spMk id="77" creationId="{D274B1B2-A0CD-4515-9356-7C917FC6D41B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1265911002" sldId="717"/>
        </pc:sldMkLst>
      </pc:sldChg>
      <pc:sldChg chg="modSp add">
        <pc:chgData name="Cristian Chilipirea" userId="34ab170da5908fc4" providerId="LiveId" clId="{B06FC5C3-AC0E-46E5-90E1-269995C5A350}" dt="2022-03-11T07:29:57.346" v="5" actId="207"/>
        <pc:sldMkLst>
          <pc:docMk/>
          <pc:sldMk cId="1785380096" sldId="718"/>
        </pc:sldMkLst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6" creationId="{1AD1023F-2E0A-4281-8DFB-AD9F3454CF47}"/>
          </ac:spMkLst>
        </pc:spChg>
        <pc:spChg chg="mod">
          <ac:chgData name="Cristian Chilipirea" userId="34ab170da5908fc4" providerId="LiveId" clId="{B06FC5C3-AC0E-46E5-90E1-269995C5A350}" dt="2022-03-11T07:29:57.346" v="5" actId="207"/>
          <ac:spMkLst>
            <pc:docMk/>
            <pc:sldMk cId="1785380096" sldId="718"/>
            <ac:spMk id="187" creationId="{26E8EFD3-370C-4A1F-91C2-C4DCE396FF9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783024352" sldId="719"/>
        </pc:sldMkLst>
      </pc:sldChg>
      <pc:sldChg chg="modSp add mod">
        <pc:chgData name="Cristian Chilipirea" userId="34ab170da5908fc4" providerId="LiveId" clId="{B06FC5C3-AC0E-46E5-90E1-269995C5A350}" dt="2022-03-11T07:32:50.028" v="18" actId="692"/>
        <pc:sldMkLst>
          <pc:docMk/>
          <pc:sldMk cId="2004866330" sldId="719"/>
        </pc:sldMkLst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2:50.028" v="18" actId="692"/>
          <ac:spMkLst>
            <pc:docMk/>
            <pc:sldMk cId="2004866330" sldId="719"/>
            <ac:spMk id="60" creationId="{30421D30-4239-4F1E-8F9B-A0E9AC01B8D0}"/>
          </ac:spMkLst>
        </pc:spChg>
        <pc:spChg chg="mod">
          <ac:chgData name="Cristian Chilipirea" userId="34ab170da5908fc4" providerId="LiveId" clId="{B06FC5C3-AC0E-46E5-90E1-269995C5A350}" dt="2022-03-11T07:32:46.920" v="17" actId="692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43.434" v="16" actId="207"/>
          <ac:spMkLst>
            <pc:docMk/>
            <pc:sldMk cId="2004866330" sldId="719"/>
            <ac:spMk id="92" creationId="{B138B629-AD8F-4522-ABDF-E02998C49BB9}"/>
          </ac:spMkLst>
        </pc:spChg>
      </pc:sldChg>
      <pc:sldChg chg="modSp add mod">
        <pc:chgData name="Cristian Chilipirea" userId="34ab170da5908fc4" providerId="LiveId" clId="{B06FC5C3-AC0E-46E5-90E1-269995C5A350}" dt="2022-03-11T07:33:00.397" v="20" actId="692"/>
        <pc:sldMkLst>
          <pc:docMk/>
          <pc:sldMk cId="3953706535" sldId="720"/>
        </pc:sldMkLst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48" creationId="{8A807F60-F88A-4E4E-ABCD-6378636C8273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59" creationId="{E84E6FEB-578A-4960-AFB2-14BD3AF1400C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0" creationId="{247BAA4E-7F2E-48A0-8895-183C46F8F90D}"/>
          </ac:spMkLst>
        </pc:spChg>
        <pc:spChg chg="mod">
          <ac:chgData name="Cristian Chilipirea" userId="34ab170da5908fc4" providerId="LiveId" clId="{B06FC5C3-AC0E-46E5-90E1-269995C5A350}" dt="2022-03-11T07:33:00.397" v="20" actId="692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56.198" v="19" actId="207"/>
          <ac:spMkLst>
            <pc:docMk/>
            <pc:sldMk cId="3953706535" sldId="720"/>
            <ac:spMk id="92" creationId="{B138B629-AD8F-4522-ABDF-E02998C49BB9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2842942952" sldId="721"/>
        </pc:sldMkLst>
      </pc:sldChg>
      <pc:sldChg chg="modSp add mod">
        <pc:chgData name="Cristian Chilipirea" userId="34ab170da5908fc4" providerId="LiveId" clId="{B06FC5C3-AC0E-46E5-90E1-269995C5A350}" dt="2022-03-11T07:32:28.419" v="14" actId="692"/>
        <pc:sldMkLst>
          <pc:docMk/>
          <pc:sldMk cId="2958279561" sldId="721"/>
        </pc:sldMkLst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28.419" v="14" actId="692"/>
          <ac:spMkLst>
            <pc:docMk/>
            <pc:sldMk cId="2958279561" sldId="721"/>
            <ac:spMk id="34" creationId="{44409418-8ECD-4A8E-A7E3-F779CF78E4FA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24.590" v="13" actId="207"/>
          <ac:spMkLst>
            <pc:docMk/>
            <pc:sldMk cId="2958279561" sldId="721"/>
            <ac:spMk id="93" creationId="{F91B8098-9447-4264-B073-767C59528918}"/>
          </ac:spMkLst>
        </pc:spChg>
      </pc:sldChg>
      <pc:sldChg chg="modSp add mod">
        <pc:chgData name="Cristian Chilipirea" userId="34ab170da5908fc4" providerId="LiveId" clId="{B06FC5C3-AC0E-46E5-90E1-269995C5A350}" dt="2022-03-11T07:32:17.914" v="12" actId="692"/>
        <pc:sldMkLst>
          <pc:docMk/>
          <pc:sldMk cId="1529978504" sldId="722"/>
        </pc:sldMkLst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17.914" v="12" actId="692"/>
          <ac:spMkLst>
            <pc:docMk/>
            <pc:sldMk cId="1529978504" sldId="722"/>
            <ac:spMk id="19" creationId="{E05FBF88-D9ED-40AD-B5AB-FFD56165C098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1" creationId="{D2E747A3-EF48-4213-A722-A79AC8E107C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4" creationId="{CDDEB623-0B76-4040-AB25-750DA25012F7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5" creationId="{A35C84B9-D228-4ADE-AA4F-807354E8657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6" creationId="{EFD1B294-A0E9-4C76-9DF9-67ED2BEC1B7F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78" creationId="{22DB70CC-14AA-4CE3-9CA2-983EF415C7E0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1" creationId="{3AEC07B2-5F26-4B5E-820F-CA3F56E5135B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82" creationId="{549F8302-7014-4D44-82F8-C3ED2260059E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2" creationId="{B138B629-AD8F-4522-ABDF-E02998C49BB9}"/>
          </ac:spMkLst>
        </pc:spChg>
        <pc:spChg chg="mod">
          <ac:chgData name="Cristian Chilipirea" userId="34ab170da5908fc4" providerId="LiveId" clId="{B06FC5C3-AC0E-46E5-90E1-269995C5A350}" dt="2022-03-11T07:32:14.706" v="11" actId="207"/>
          <ac:spMkLst>
            <pc:docMk/>
            <pc:sldMk cId="1529978504" sldId="722"/>
            <ac:spMk id="93" creationId="{F91B8098-9447-4264-B073-767C59528918}"/>
          </ac:spMkLst>
        </pc:spChg>
      </pc:sldChg>
      <pc:sldChg chg="del">
        <pc:chgData name="Cristian Chilipirea" userId="34ab170da5908fc4" providerId="LiveId" clId="{B06FC5C3-AC0E-46E5-90E1-269995C5A350}" dt="2022-03-11T07:29:03.044" v="1" actId="47"/>
        <pc:sldMkLst>
          <pc:docMk/>
          <pc:sldMk cId="3537929409" sldId="722"/>
        </pc:sldMkLst>
      </pc:sldChg>
      <pc:sldChg chg="modSp add mod">
        <pc:chgData name="Cristian Chilipirea" userId="34ab170da5908fc4" providerId="LiveId" clId="{B06FC5C3-AC0E-46E5-90E1-269995C5A350}" dt="2022-03-11T07:32:36.020" v="15" actId="207"/>
        <pc:sldMkLst>
          <pc:docMk/>
          <pc:sldMk cId="17853534" sldId="723"/>
        </pc:sldMkLst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4" creationId="{4358CDC5-9F4C-4AD9-8801-26525257846B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7" creationId="{BD5272AD-178F-4139-94A1-C0B52E2ED50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8" creationId="{0BE22BAF-4D05-4459-A64D-BC975E4FEFD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39" creationId="{AB5CC37B-200D-4FF3-985E-2CB6C9FE6F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2" creationId="{AD0AA9FA-7627-4243-96AF-213FC52CEDD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3" creationId="{98D58561-356D-4F38-A9D9-E6B6F814DBC6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44" creationId="{E2C6ABCF-EFD6-44B2-9688-073A6303B1A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0" creationId="{AE1450A9-AD70-47A9-85AD-F9FEA21EF3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61" creationId="{E72E6739-8E13-440E-85DB-2BB3349F511D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36.020" v="15" actId="207"/>
          <ac:spMkLst>
            <pc:docMk/>
            <pc:sldMk cId="17853534" sldId="723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2:09.707" v="10" actId="207"/>
        <pc:sldMkLst>
          <pc:docMk/>
          <pc:sldMk cId="1267356620" sldId="725"/>
        </pc:sldMkLst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8" creationId="{51A60035-E8E7-4357-A172-7CA6E7C26886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" creationId="{CB872CCB-D197-4402-BCD3-CCF6F45D757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7" creationId="{F02A0B92-04CB-4B14-956B-6A5D1951FBF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49" creationId="{2F1AE351-813A-4CF4-B602-936A00A1B01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4" creationId="{7CD538DF-0678-4AE5-BEDC-036179DCF27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7" creationId="{BDAA77FF-A9E8-45CE-AE00-DA6DE0F61FD7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18" creationId="{D34DAB8B-F85E-44A8-8F3B-3C2F638D9E54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1" creationId="{3D0A7111-2125-4608-A181-CC81CE065D3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2" creationId="{02B15C50-9B16-4596-81BA-E6C3BF88DEB0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3" creationId="{92323200-9A31-404A-869A-F7B90DAEFB1F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4" creationId="{E329AB1F-DF85-4C01-9566-9D598FA44935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5" creationId="{0B87A21B-FBDE-4A43-9196-B83619A96EAE}"/>
          </ac:spMkLst>
        </pc:spChg>
        <pc:spChg chg="mod">
          <ac:chgData name="Cristian Chilipirea" userId="34ab170da5908fc4" providerId="LiveId" clId="{B06FC5C3-AC0E-46E5-90E1-269995C5A350}" dt="2022-03-11T07:32:09.707" v="10" actId="207"/>
          <ac:spMkLst>
            <pc:docMk/>
            <pc:sldMk cId="1267356620" sldId="725"/>
            <ac:spMk id="126" creationId="{C9D1C78A-4FF3-4091-8E44-3757AE842479}"/>
          </ac:spMkLst>
        </pc:spChg>
      </pc:sldChg>
      <pc:sldChg chg="modSp add mod">
        <pc:chgData name="Cristian Chilipirea" userId="34ab170da5908fc4" providerId="LiveId" clId="{B06FC5C3-AC0E-46E5-90E1-269995C5A350}" dt="2022-03-11T07:33:08.556" v="22" actId="692"/>
        <pc:sldMkLst>
          <pc:docMk/>
          <pc:sldMk cId="2727005353" sldId="726"/>
        </pc:sldMkLst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39" creationId="{7B479B06-22E4-4BC7-BC56-F336B107F564}"/>
          </ac:spMkLst>
        </pc:spChg>
        <pc:spChg chg="mod">
          <ac:chgData name="Cristian Chilipirea" userId="34ab170da5908fc4" providerId="LiveId" clId="{B06FC5C3-AC0E-46E5-90E1-269995C5A350}" dt="2022-03-11T07:33:08.556" v="22" actId="692"/>
          <ac:spMkLst>
            <pc:docMk/>
            <pc:sldMk cId="2727005353" sldId="726"/>
            <ac:spMk id="49" creationId="{446128B0-CCCE-44E7-A4C9-7B79486D725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51" creationId="{89B360FC-2AE1-4233-AB7A-27EE93A05897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0" creationId="{398F3BCD-85B5-4154-BC04-2FFAA6788C56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77" creationId="{8AC859EA-4393-4536-9E6F-3606D59AE4DD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88" creationId="{97BB79CD-007D-4AF3-ABB5-7EF16CA80461}"/>
          </ac:spMkLst>
        </pc:spChg>
        <pc:spChg chg="mod">
          <ac:chgData name="Cristian Chilipirea" userId="34ab170da5908fc4" providerId="LiveId" clId="{B06FC5C3-AC0E-46E5-90E1-269995C5A350}" dt="2022-03-11T07:33:04.766" v="21" actId="207"/>
          <ac:spMkLst>
            <pc:docMk/>
            <pc:sldMk cId="2727005353" sldId="726"/>
            <ac:spMk id="92" creationId="{B138B629-AD8F-4522-ABDF-E02998C49BB9}"/>
          </ac:spMkLst>
        </pc:spChg>
      </pc:sldChg>
      <pc:sldMasterChg chg="delSldLayout">
        <pc:chgData name="Cristian Chilipirea" userId="34ab170da5908fc4" providerId="LiveId" clId="{B06FC5C3-AC0E-46E5-90E1-269995C5A350}" dt="2022-03-11T07:29:03.044" v="1" actId="47"/>
        <pc:sldMasterMkLst>
          <pc:docMk/>
          <pc:sldMasterMk cId="2081690684" sldId="2147483672"/>
        </pc:sldMasterMkLst>
        <pc:sldLayoutChg chg="del">
          <pc:chgData name="Cristian Chilipirea" userId="34ab170da5908fc4" providerId="LiveId" clId="{B06FC5C3-AC0E-46E5-90E1-269995C5A350}" dt="2022-03-11T07:29:03.044" v="1" actId="47"/>
          <pc:sldLayoutMkLst>
            <pc:docMk/>
            <pc:sldMasterMk cId="2081690684" sldId="2147483672"/>
            <pc:sldLayoutMk cId="568689803" sldId="2147483684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B10D0D30-7F3C-4337-9078-740AD968D980}"/>
    <pc:docChg chg="custSel delSld modSld">
      <pc:chgData name="Cristian Chilipirea" userId="34ab170da5908fc4" providerId="LiveId" clId="{B10D0D30-7F3C-4337-9078-740AD968D980}" dt="2022-03-11T07:55:21.158" v="7" actId="1076"/>
      <pc:docMkLst>
        <pc:docMk/>
      </pc:docMkLst>
      <pc:sldChg chg="addSp delSp modSp mod">
        <pc:chgData name="Cristian Chilipirea" userId="34ab170da5908fc4" providerId="LiveId" clId="{B10D0D30-7F3C-4337-9078-740AD968D980}" dt="2022-03-11T07:55:21.158" v="7" actId="1076"/>
        <pc:sldMkLst>
          <pc:docMk/>
          <pc:sldMk cId="3710067489" sldId="712"/>
        </pc:sldMkLst>
        <pc:spChg chg="del mod">
          <ac:chgData name="Cristian Chilipirea" userId="34ab170da5908fc4" providerId="LiveId" clId="{B10D0D30-7F3C-4337-9078-740AD968D980}" dt="2022-03-11T07:55:16.078" v="5" actId="478"/>
          <ac:spMkLst>
            <pc:docMk/>
            <pc:sldMk cId="3710067489" sldId="712"/>
            <ac:spMk id="3" creationId="{9079F993-E184-457F-B380-B5E1D759748D}"/>
          </ac:spMkLst>
        </pc:spChg>
        <pc:spChg chg="del">
          <ac:chgData name="Cristian Chilipirea" userId="34ab170da5908fc4" providerId="LiveId" clId="{B10D0D30-7F3C-4337-9078-740AD968D980}" dt="2022-03-11T07:55:13.624" v="4" actId="478"/>
          <ac:spMkLst>
            <pc:docMk/>
            <pc:sldMk cId="3710067489" sldId="712"/>
            <ac:spMk id="4" creationId="{81652E28-9DC8-4F99-A464-43D15C46BA22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5" creationId="{1B9687D3-DF12-48B3-BD17-028DD6B8EFE5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6" creationId="{A1A8C3FA-592A-4CF2-A28B-0DFB4A14B836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B10D0D30-7F3C-4337-9078-740AD968D980}" dt="2022-03-11T07:55:17.406" v="6" actId="478"/>
          <ac:spMkLst>
            <pc:docMk/>
            <pc:sldMk cId="3710067489" sldId="712"/>
            <ac:spMk id="12" creationId="{BE14A599-0E4E-464B-811E-73C3586F615A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16" creationId="{EA83783A-4BBA-490C-8785-C772DF9B5626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38" creationId="{F467A832-7080-4860-95C3-C8B398C769A3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41" creationId="{43730D74-230F-48D0-A859-7CB3996F8EC6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43" creationId="{E3E8566C-C36B-421B-954A-BDAC964A743E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45" creationId="{CAED325F-39BF-4E1C-9115-A744AD477FEB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50" creationId="{5717B37F-A908-48AC-938E-24CEFC3915C2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51" creationId="{B44ACF70-AAD0-4507-B189-F5465CA77190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53" creationId="{0E96040E-2993-4E10-AEA0-FCA24CA4D79A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55" creationId="{A16B286A-0B79-426E-B70A-2D8FD53C2CFF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57" creationId="{796BAD6E-7FC5-41FB-817F-707AEDAB50B1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59" creationId="{72BB788C-91FB-493A-B411-AEB11852C52F}"/>
          </ac:spMkLst>
        </pc:spChg>
        <pc:spChg chg="mod">
          <ac:chgData name="Cristian Chilipirea" userId="34ab170da5908fc4" providerId="LiveId" clId="{B10D0D30-7F3C-4337-9078-740AD968D980}" dt="2022-03-11T07:55:21.158" v="7" actId="1076"/>
          <ac:spMkLst>
            <pc:docMk/>
            <pc:sldMk cId="3710067489" sldId="712"/>
            <ac:spMk id="61" creationId="{A025DC73-DCF7-47DC-B14A-9661BFABFC2C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91" creationId="{5599E001-DAEC-4E1A-8A1A-B71AAE943595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92" creationId="{07727302-4194-413C-B8A2-E4A432195FCC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97" creationId="{2342F1DE-4429-46CD-B279-E1AA88F61C88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00" creationId="{1D575FBC-F098-4131-9C62-0076DE4AA363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02" creationId="{BD741555-F6EA-47D0-8063-28209EB5BA27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05" creationId="{CDE459D5-2CBC-4990-A024-387FAB6A8FFF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07" creationId="{7AE857DA-C281-49D3-82C1-CC47CC0489A4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09" creationId="{593DE479-8DC8-4BF8-8321-5348BAF51792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11" creationId="{186BD0E7-656A-4DEF-A711-54A705B0A5D4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30" creationId="{888BCEF0-4046-409A-80AB-83669E8B3563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32" creationId="{F209B37E-1A34-422F-B1B9-E79D0D354013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34" creationId="{84A922FC-E12A-4B49-B202-01CA5AE237EB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36" creationId="{8D627914-718F-49DD-9BCB-454ACC630BAD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38" creationId="{64077177-939E-4522-BEFA-843329B3609A}"/>
          </ac:spMkLst>
        </pc:spChg>
        <pc:spChg chg="del">
          <ac:chgData name="Cristian Chilipirea" userId="34ab170da5908fc4" providerId="LiveId" clId="{B10D0D30-7F3C-4337-9078-740AD968D980}" dt="2022-03-11T07:55:03.110" v="1" actId="478"/>
          <ac:spMkLst>
            <pc:docMk/>
            <pc:sldMk cId="3710067489" sldId="712"/>
            <ac:spMk id="140" creationId="{0022EEFC-F143-41B8-B3C8-9DB6219B9111}"/>
          </ac:spMkLst>
        </pc:sp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8" creationId="{2D2DC094-CAA5-4CC0-A912-A3574826E14F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9" creationId="{46D579DC-897A-4F24-B966-26812957E5D3}"/>
          </ac:cxnSpMkLst>
        </pc:cxnChg>
        <pc:cxnChg chg="del mod">
          <ac:chgData name="Cristian Chilipirea" userId="34ab170da5908fc4" providerId="LiveId" clId="{B10D0D30-7F3C-4337-9078-740AD968D980}" dt="2022-03-11T07:55:13.624" v="4" actId="478"/>
          <ac:cxnSpMkLst>
            <pc:docMk/>
            <pc:sldMk cId="3710067489" sldId="712"/>
            <ac:cxnSpMk id="11" creationId="{CFA8B567-A796-4979-93FD-DAF96E94E330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15" creationId="{070C4A80-9E43-466C-9C73-B5ABD9EAC317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19" creationId="{5625D030-2D24-4251-B41E-3F20EC5042FF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39" creationId="{8EF20664-EE06-411A-957C-2B16C916EF84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42" creationId="{4311E2FA-6E7B-4E05-B0DF-171CC6B71ABD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44" creationId="{38441D84-A1F0-4B63-8DEC-ACBC8EF208CB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46" creationId="{F15FE581-202C-4203-9ED4-C3CFC5F2E5BF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52" creationId="{B85492A9-649D-4B5E-A531-6F138D247B17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54" creationId="{DBCB12C8-0B64-448A-B72D-D14BBCB5C28B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56" creationId="{25AC5A2D-F589-49F3-BE7F-E66A426EE480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58" creationId="{25B0E717-C049-486C-BDA0-0983D83E7A2E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60" creationId="{0ED1EC17-9952-429B-A848-3D3166D9D237}"/>
          </ac:cxnSpMkLst>
        </pc:cxnChg>
        <pc:cxnChg chg="mod">
          <ac:chgData name="Cristian Chilipirea" userId="34ab170da5908fc4" providerId="LiveId" clId="{B10D0D30-7F3C-4337-9078-740AD968D980}" dt="2022-03-11T07:55:21.158" v="7" actId="1076"/>
          <ac:cxnSpMkLst>
            <pc:docMk/>
            <pc:sldMk cId="3710067489" sldId="712"/>
            <ac:cxnSpMk id="62" creationId="{D0E6C982-46ED-4128-9703-49EFE672C03B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93" creationId="{ECDB1544-A316-4549-9FD3-6EAF3FA51B4C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98" creationId="{6B2D90BB-93B0-46CA-8CCD-10145BB25CEB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01" creationId="{232E1C61-D21A-47B2-8EA3-FC5B65EE8903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03" creationId="{B22FA724-16EB-48D1-B043-9E8148948048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06" creationId="{6C9C87EA-4487-46C7-B811-7498DCC04B17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08" creationId="{36C9B74B-9EA5-4178-A6A8-EDDFF803A30F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12" creationId="{B492AB9F-7732-48C3-943E-D16E1D32F93E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31" creationId="{7EE1D2C0-E273-4486-8672-DAD7A4772DB8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33" creationId="{8924C558-B3F0-4E7F-867E-1C32C1B3096F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35" creationId="{AEFC1399-EDAD-485E-B4AB-324ECD93E78C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37" creationId="{7B84A460-3435-4A4F-9ACE-BA30AC0B2E27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39" creationId="{5A69E64E-01EC-4752-8F4D-9C296A1A4BD7}"/>
          </ac:cxnSpMkLst>
        </pc:cxnChg>
        <pc:cxnChg chg="del mod">
          <ac:chgData name="Cristian Chilipirea" userId="34ab170da5908fc4" providerId="LiveId" clId="{B10D0D30-7F3C-4337-9078-740AD968D980}" dt="2022-03-11T07:55:03.110" v="1" actId="478"/>
          <ac:cxnSpMkLst>
            <pc:docMk/>
            <pc:sldMk cId="3710067489" sldId="712"/>
            <ac:cxnSpMk id="141" creationId="{B0FDF004-F10C-4759-8F2F-5C7018161DDD}"/>
          </ac:cxnSpMkLst>
        </pc:cxnChg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1849271935" sldId="713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4166998008" sldId="714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2916874499" sldId="715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4049494771" sldId="716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241264237" sldId="717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1785380096" sldId="718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2004866330" sldId="719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3953706535" sldId="720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2958279561" sldId="721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1529978504" sldId="722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17853534" sldId="723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1267356620" sldId="725"/>
        </pc:sldMkLst>
      </pc:sldChg>
      <pc:sldChg chg="del">
        <pc:chgData name="Cristian Chilipirea" userId="34ab170da5908fc4" providerId="LiveId" clId="{B10D0D30-7F3C-4337-9078-740AD968D980}" dt="2022-03-11T07:55:00.047" v="0" actId="47"/>
        <pc:sldMkLst>
          <pc:docMk/>
          <pc:sldMk cId="2727005353" sldId="726"/>
        </pc:sldMkLst>
      </pc:sld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11-Mar-22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4000" dirty="0" err="1"/>
              <a:t>Arbori</a:t>
            </a:r>
            <a:r>
              <a:rPr lang="en-US" sz="4000" dirty="0"/>
              <a:t> - 2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233ACA-8C9F-4BF7-BBA5-1FE322FA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0AC19-7FFE-43FD-B09C-44C29581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5E54F-9B33-4E44-87FE-C47F3ABC0AF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837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5938982" y="52992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8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4649640" y="135695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4806658" y="908615"/>
            <a:ext cx="1289342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6096000" y="908615"/>
            <a:ext cx="1126211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4023722" y="218026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4180740" y="1735644"/>
            <a:ext cx="625918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4337758" y="30503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4180740" y="2558958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3686999" y="30503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3844017" y="2558958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5182451" y="21782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6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4806658" y="1735644"/>
            <a:ext cx="532811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5496487" y="304824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7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5339469" y="2556896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4845728" y="304824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5002746" y="2556896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7020498" y="1356953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6498197" y="218026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10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6699910" y="1735644"/>
            <a:ext cx="52230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6695513" y="3050309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6699910" y="2558958"/>
            <a:ext cx="178244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6096000" y="30503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9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6253018" y="2558958"/>
            <a:ext cx="44689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7502063" y="2178205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14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7222211" y="1735644"/>
            <a:ext cx="481565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7816099" y="304824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15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7703776" y="2556896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7203483" y="3048247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13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7386124" y="2556896"/>
            <a:ext cx="31765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006748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3981</TotalTime>
  <Words>56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Courier New</vt:lpstr>
      <vt:lpstr>Wingdings</vt:lpstr>
      <vt:lpstr>2_Office Theme</vt:lpstr>
      <vt:lpstr>Structuri de date și algoritmi Arbori - 2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2022-03-11T07:55:21Z</dcterms:modified>
</cp:coreProperties>
</file>